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7" r:id="rId2"/>
    <p:sldId id="269" r:id="rId3"/>
    <p:sldId id="272" r:id="rId4"/>
    <p:sldId id="265" r:id="rId5"/>
    <p:sldId id="273" r:id="rId6"/>
    <p:sldId id="268" r:id="rId7"/>
    <p:sldId id="256" r:id="rId8"/>
    <p:sldId id="275" r:id="rId9"/>
    <p:sldId id="278" r:id="rId10"/>
    <p:sldId id="271" r:id="rId11"/>
    <p:sldId id="276" r:id="rId12"/>
    <p:sldId id="257" r:id="rId1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4D762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23" autoAdjust="0"/>
  </p:normalViewPr>
  <p:slideViewPr>
    <p:cSldViewPr>
      <p:cViewPr varScale="1">
        <p:scale>
          <a:sx n="140" d="100"/>
          <a:sy n="140" d="100"/>
        </p:scale>
        <p:origin x="168" y="138"/>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Vermunt" userId="7726e942-e6e7-4d64-919e-4ff01fbbc157" providerId="ADAL" clId="{D3E23305-BF18-4CF5-80EA-87F20A092842}"/>
    <pc:docChg chg="undo custSel addSld delSld modSld sldOrd">
      <pc:chgData name="Frank Vermunt" userId="7726e942-e6e7-4d64-919e-4ff01fbbc157" providerId="ADAL" clId="{D3E23305-BF18-4CF5-80EA-87F20A092842}" dt="2024-11-30T20:14:00.109" v="989" actId="171"/>
      <pc:docMkLst>
        <pc:docMk/>
      </pc:docMkLst>
      <pc:sldChg chg="addSp modSp mod modAnim">
        <pc:chgData name="Frank Vermunt" userId="7726e942-e6e7-4d64-919e-4ff01fbbc157" providerId="ADAL" clId="{D3E23305-BF18-4CF5-80EA-87F20A092842}" dt="2024-11-30T20:06:49.821" v="978"/>
        <pc:sldMkLst>
          <pc:docMk/>
          <pc:sldMk cId="0" sldId="257"/>
        </pc:sldMkLst>
        <pc:spChg chg="add mod">
          <ac:chgData name="Frank Vermunt" userId="7726e942-e6e7-4d64-919e-4ff01fbbc157" providerId="ADAL" clId="{D3E23305-BF18-4CF5-80EA-87F20A092842}" dt="2024-11-30T20:01:49.923" v="928" actId="14100"/>
          <ac:spMkLst>
            <pc:docMk/>
            <pc:sldMk cId="0" sldId="257"/>
            <ac:spMk id="2" creationId="{3B87A7F3-DA70-01B3-D30D-6733995AB9D8}"/>
          </ac:spMkLst>
        </pc:spChg>
        <pc:spChg chg="mod">
          <ac:chgData name="Frank Vermunt" userId="7726e942-e6e7-4d64-919e-4ff01fbbc157" providerId="ADAL" clId="{D3E23305-BF18-4CF5-80EA-87F20A092842}" dt="2024-11-30T20:02:26.931" v="966" actId="20577"/>
          <ac:spMkLst>
            <pc:docMk/>
            <pc:sldMk cId="0" sldId="257"/>
            <ac:spMk id="3" creationId="{00000000-0000-0000-0000-000000000000}"/>
          </ac:spMkLst>
        </pc:spChg>
        <pc:spChg chg="mod">
          <ac:chgData name="Frank Vermunt" userId="7726e942-e6e7-4d64-919e-4ff01fbbc157" providerId="ADAL" clId="{D3E23305-BF18-4CF5-80EA-87F20A092842}" dt="2024-11-30T20:00:30.849" v="895" actId="115"/>
          <ac:spMkLst>
            <pc:docMk/>
            <pc:sldMk cId="0" sldId="257"/>
            <ac:spMk id="6" creationId="{00000000-0000-0000-0000-000000000000}"/>
          </ac:spMkLst>
        </pc:spChg>
        <pc:spChg chg="mod">
          <ac:chgData name="Frank Vermunt" userId="7726e942-e6e7-4d64-919e-4ff01fbbc157" providerId="ADAL" clId="{D3E23305-BF18-4CF5-80EA-87F20A092842}" dt="2024-11-30T20:01:33.964" v="919" actId="14100"/>
          <ac:spMkLst>
            <pc:docMk/>
            <pc:sldMk cId="0" sldId="257"/>
            <ac:spMk id="7" creationId="{00000000-0000-0000-0000-000000000000}"/>
          </ac:spMkLst>
        </pc:spChg>
        <pc:spChg chg="add mod">
          <ac:chgData name="Frank Vermunt" userId="7726e942-e6e7-4d64-919e-4ff01fbbc157" providerId="ADAL" clId="{D3E23305-BF18-4CF5-80EA-87F20A092842}" dt="2024-11-30T20:01:54.324" v="929" actId="14100"/>
          <ac:spMkLst>
            <pc:docMk/>
            <pc:sldMk cId="0" sldId="257"/>
            <ac:spMk id="8" creationId="{08FE3A98-5C9F-34BD-F7C8-37D283D34B6D}"/>
          </ac:spMkLst>
        </pc:spChg>
        <pc:picChg chg="add">
          <ac:chgData name="Frank Vermunt" userId="7726e942-e6e7-4d64-919e-4ff01fbbc157" providerId="ADAL" clId="{D3E23305-BF18-4CF5-80EA-87F20A092842}" dt="2024-11-30T20:06:33.969" v="976" actId="22"/>
          <ac:picMkLst>
            <pc:docMk/>
            <pc:sldMk cId="0" sldId="257"/>
            <ac:picMk id="11" creationId="{7CC4AC98-1F74-AA1C-0D97-472A2A3ACBB2}"/>
          </ac:picMkLst>
        </pc:picChg>
      </pc:sldChg>
      <pc:sldChg chg="del">
        <pc:chgData name="Frank Vermunt" userId="7726e942-e6e7-4d64-919e-4ff01fbbc157" providerId="ADAL" clId="{D3E23305-BF18-4CF5-80EA-87F20A092842}" dt="2024-11-30T20:04:29.485" v="973" actId="2696"/>
        <pc:sldMkLst>
          <pc:docMk/>
          <pc:sldMk cId="0" sldId="259"/>
        </pc:sldMkLst>
      </pc:sldChg>
      <pc:sldChg chg="del">
        <pc:chgData name="Frank Vermunt" userId="7726e942-e6e7-4d64-919e-4ff01fbbc157" providerId="ADAL" clId="{D3E23305-BF18-4CF5-80EA-87F20A092842}" dt="2024-11-30T19:52:08.732" v="801" actId="47"/>
        <pc:sldMkLst>
          <pc:docMk/>
          <pc:sldMk cId="0" sldId="261"/>
        </pc:sldMkLst>
      </pc:sldChg>
      <pc:sldChg chg="del">
        <pc:chgData name="Frank Vermunt" userId="7726e942-e6e7-4d64-919e-4ff01fbbc157" providerId="ADAL" clId="{D3E23305-BF18-4CF5-80EA-87F20A092842}" dt="2024-11-30T20:04:35.467" v="974" actId="2696"/>
        <pc:sldMkLst>
          <pc:docMk/>
          <pc:sldMk cId="4207840187" sldId="263"/>
        </pc:sldMkLst>
      </pc:sldChg>
      <pc:sldChg chg="del mod modShow">
        <pc:chgData name="Frank Vermunt" userId="7726e942-e6e7-4d64-919e-4ff01fbbc157" providerId="ADAL" clId="{D3E23305-BF18-4CF5-80EA-87F20A092842}" dt="2024-11-30T19:31:39.532" v="620" actId="2696"/>
        <pc:sldMkLst>
          <pc:docMk/>
          <pc:sldMk cId="4145025699" sldId="264"/>
        </pc:sldMkLst>
      </pc:sldChg>
      <pc:sldChg chg="addSp delSp modSp mod delAnim modAnim">
        <pc:chgData name="Frank Vermunt" userId="7726e942-e6e7-4d64-919e-4ff01fbbc157" providerId="ADAL" clId="{D3E23305-BF18-4CF5-80EA-87F20A092842}" dt="2024-11-30T19:46:21.796" v="764" actId="14100"/>
        <pc:sldMkLst>
          <pc:docMk/>
          <pc:sldMk cId="1935410988" sldId="265"/>
        </pc:sldMkLst>
        <pc:spChg chg="del">
          <ac:chgData name="Frank Vermunt" userId="7726e942-e6e7-4d64-919e-4ff01fbbc157" providerId="ADAL" clId="{D3E23305-BF18-4CF5-80EA-87F20A092842}" dt="2024-11-30T13:44:04.885" v="124" actId="478"/>
          <ac:spMkLst>
            <pc:docMk/>
            <pc:sldMk cId="1935410988" sldId="265"/>
            <ac:spMk id="2" creationId="{C4ED56B5-21F4-434D-0869-7B1260E79626}"/>
          </ac:spMkLst>
        </pc:spChg>
        <pc:spChg chg="del">
          <ac:chgData name="Frank Vermunt" userId="7726e942-e6e7-4d64-919e-4ff01fbbc157" providerId="ADAL" clId="{D3E23305-BF18-4CF5-80EA-87F20A092842}" dt="2024-11-30T13:44:04.885" v="124" actId="478"/>
          <ac:spMkLst>
            <pc:docMk/>
            <pc:sldMk cId="1935410988" sldId="265"/>
            <ac:spMk id="3" creationId="{F291187E-5B4D-6E98-FA0E-ADBE697D0F79}"/>
          </ac:spMkLst>
        </pc:spChg>
        <pc:spChg chg="del">
          <ac:chgData name="Frank Vermunt" userId="7726e942-e6e7-4d64-919e-4ff01fbbc157" providerId="ADAL" clId="{D3E23305-BF18-4CF5-80EA-87F20A092842}" dt="2024-11-30T13:44:13.885" v="126" actId="478"/>
          <ac:spMkLst>
            <pc:docMk/>
            <pc:sldMk cId="1935410988" sldId="265"/>
            <ac:spMk id="4" creationId="{560F3EC0-6204-41F8-08C5-7ACE39A6FE4A}"/>
          </ac:spMkLst>
        </pc:spChg>
        <pc:spChg chg="del">
          <ac:chgData name="Frank Vermunt" userId="7726e942-e6e7-4d64-919e-4ff01fbbc157" providerId="ADAL" clId="{D3E23305-BF18-4CF5-80EA-87F20A092842}" dt="2024-11-30T13:44:13.885" v="126" actId="478"/>
          <ac:spMkLst>
            <pc:docMk/>
            <pc:sldMk cId="1935410988" sldId="265"/>
            <ac:spMk id="5" creationId="{76106071-20B3-9CC4-6848-F0CEEFC7E30E}"/>
          </ac:spMkLst>
        </pc:spChg>
        <pc:spChg chg="del">
          <ac:chgData name="Frank Vermunt" userId="7726e942-e6e7-4d64-919e-4ff01fbbc157" providerId="ADAL" clId="{D3E23305-BF18-4CF5-80EA-87F20A092842}" dt="2024-11-30T13:44:04.885" v="124" actId="478"/>
          <ac:spMkLst>
            <pc:docMk/>
            <pc:sldMk cId="1935410988" sldId="265"/>
            <ac:spMk id="6" creationId="{94AB9F50-9B5E-3B25-04BB-4D51778A7EF9}"/>
          </ac:spMkLst>
        </pc:spChg>
        <pc:spChg chg="del">
          <ac:chgData name="Frank Vermunt" userId="7726e942-e6e7-4d64-919e-4ff01fbbc157" providerId="ADAL" clId="{D3E23305-BF18-4CF5-80EA-87F20A092842}" dt="2024-11-30T13:44:13.885" v="126" actId="478"/>
          <ac:spMkLst>
            <pc:docMk/>
            <pc:sldMk cId="1935410988" sldId="265"/>
            <ac:spMk id="7" creationId="{1485FB8D-E94C-22DC-EED7-9062656BA157}"/>
          </ac:spMkLst>
        </pc:spChg>
        <pc:spChg chg="del">
          <ac:chgData name="Frank Vermunt" userId="7726e942-e6e7-4d64-919e-4ff01fbbc157" providerId="ADAL" clId="{D3E23305-BF18-4CF5-80EA-87F20A092842}" dt="2024-11-30T13:44:13.885" v="126" actId="478"/>
          <ac:spMkLst>
            <pc:docMk/>
            <pc:sldMk cId="1935410988" sldId="265"/>
            <ac:spMk id="8" creationId="{76EA3903-DD42-2B4A-FD72-7CEE7A34030B}"/>
          </ac:spMkLst>
        </pc:spChg>
        <pc:spChg chg="del">
          <ac:chgData name="Frank Vermunt" userId="7726e942-e6e7-4d64-919e-4ff01fbbc157" providerId="ADAL" clId="{D3E23305-BF18-4CF5-80EA-87F20A092842}" dt="2024-11-30T13:44:13.885" v="126" actId="478"/>
          <ac:spMkLst>
            <pc:docMk/>
            <pc:sldMk cId="1935410988" sldId="265"/>
            <ac:spMk id="9" creationId="{86D51BDB-DA39-66F6-6C9F-0867B01EC57E}"/>
          </ac:spMkLst>
        </pc:spChg>
        <pc:spChg chg="del">
          <ac:chgData name="Frank Vermunt" userId="7726e942-e6e7-4d64-919e-4ff01fbbc157" providerId="ADAL" clId="{D3E23305-BF18-4CF5-80EA-87F20A092842}" dt="2024-11-30T13:44:04.885" v="124" actId="478"/>
          <ac:spMkLst>
            <pc:docMk/>
            <pc:sldMk cId="1935410988" sldId="265"/>
            <ac:spMk id="10" creationId="{DFEFD918-6C95-93DB-6FC6-0ACE8AAE467D}"/>
          </ac:spMkLst>
        </pc:spChg>
        <pc:spChg chg="del">
          <ac:chgData name="Frank Vermunt" userId="7726e942-e6e7-4d64-919e-4ff01fbbc157" providerId="ADAL" clId="{D3E23305-BF18-4CF5-80EA-87F20A092842}" dt="2024-11-30T13:44:04.885" v="124" actId="478"/>
          <ac:spMkLst>
            <pc:docMk/>
            <pc:sldMk cId="1935410988" sldId="265"/>
            <ac:spMk id="11" creationId="{BAC636CE-B1B5-1905-B534-907EBDA14CF0}"/>
          </ac:spMkLst>
        </pc:spChg>
        <pc:spChg chg="del">
          <ac:chgData name="Frank Vermunt" userId="7726e942-e6e7-4d64-919e-4ff01fbbc157" providerId="ADAL" clId="{D3E23305-BF18-4CF5-80EA-87F20A092842}" dt="2024-11-30T13:44:10.237" v="125" actId="478"/>
          <ac:spMkLst>
            <pc:docMk/>
            <pc:sldMk cId="1935410988" sldId="265"/>
            <ac:spMk id="12" creationId="{2C9820A0-FB8F-579C-6CB4-B13F7B3584B4}"/>
          </ac:spMkLst>
        </pc:spChg>
        <pc:spChg chg="del">
          <ac:chgData name="Frank Vermunt" userId="7726e942-e6e7-4d64-919e-4ff01fbbc157" providerId="ADAL" clId="{D3E23305-BF18-4CF5-80EA-87F20A092842}" dt="2024-11-30T13:44:04.885" v="124" actId="478"/>
          <ac:spMkLst>
            <pc:docMk/>
            <pc:sldMk cId="1935410988" sldId="265"/>
            <ac:spMk id="13" creationId="{4B5DC231-1BAA-2A05-C560-3DAA7EDA8799}"/>
          </ac:spMkLst>
        </pc:spChg>
        <pc:spChg chg="del">
          <ac:chgData name="Frank Vermunt" userId="7726e942-e6e7-4d64-919e-4ff01fbbc157" providerId="ADAL" clId="{D3E23305-BF18-4CF5-80EA-87F20A092842}" dt="2024-11-30T13:44:04.885" v="124" actId="478"/>
          <ac:spMkLst>
            <pc:docMk/>
            <pc:sldMk cId="1935410988" sldId="265"/>
            <ac:spMk id="14" creationId="{9FA2DDD1-3507-3C56-7C71-4BEC9435CB9E}"/>
          </ac:spMkLst>
        </pc:spChg>
        <pc:spChg chg="del">
          <ac:chgData name="Frank Vermunt" userId="7726e942-e6e7-4d64-919e-4ff01fbbc157" providerId="ADAL" clId="{D3E23305-BF18-4CF5-80EA-87F20A092842}" dt="2024-11-30T13:44:10.237" v="125" actId="478"/>
          <ac:spMkLst>
            <pc:docMk/>
            <pc:sldMk cId="1935410988" sldId="265"/>
            <ac:spMk id="15" creationId="{DE4DA18B-BC33-F902-2AEB-5ABAA81111D9}"/>
          </ac:spMkLst>
        </pc:spChg>
        <pc:spChg chg="del">
          <ac:chgData name="Frank Vermunt" userId="7726e942-e6e7-4d64-919e-4ff01fbbc157" providerId="ADAL" clId="{D3E23305-BF18-4CF5-80EA-87F20A092842}" dt="2024-11-30T13:44:04.885" v="124" actId="478"/>
          <ac:spMkLst>
            <pc:docMk/>
            <pc:sldMk cId="1935410988" sldId="265"/>
            <ac:spMk id="16" creationId="{8773953A-A200-668B-F4F9-87AA4C740B47}"/>
          </ac:spMkLst>
        </pc:spChg>
        <pc:spChg chg="del">
          <ac:chgData name="Frank Vermunt" userId="7726e942-e6e7-4d64-919e-4ff01fbbc157" providerId="ADAL" clId="{D3E23305-BF18-4CF5-80EA-87F20A092842}" dt="2024-11-30T13:44:04.885" v="124" actId="478"/>
          <ac:spMkLst>
            <pc:docMk/>
            <pc:sldMk cId="1935410988" sldId="265"/>
            <ac:spMk id="17" creationId="{D7153A87-DF63-2E58-2A5B-FA9D95E4BEF6}"/>
          </ac:spMkLst>
        </pc:spChg>
        <pc:spChg chg="del">
          <ac:chgData name="Frank Vermunt" userId="7726e942-e6e7-4d64-919e-4ff01fbbc157" providerId="ADAL" clId="{D3E23305-BF18-4CF5-80EA-87F20A092842}" dt="2024-11-30T13:44:10.237" v="125" actId="478"/>
          <ac:spMkLst>
            <pc:docMk/>
            <pc:sldMk cId="1935410988" sldId="265"/>
            <ac:spMk id="18" creationId="{C80B1C74-D1ED-146F-7121-16A73D1946B4}"/>
          </ac:spMkLst>
        </pc:spChg>
        <pc:picChg chg="del">
          <ac:chgData name="Frank Vermunt" userId="7726e942-e6e7-4d64-919e-4ff01fbbc157" providerId="ADAL" clId="{D3E23305-BF18-4CF5-80EA-87F20A092842}" dt="2024-11-30T13:44:04.885" v="124" actId="478"/>
          <ac:picMkLst>
            <pc:docMk/>
            <pc:sldMk cId="1935410988" sldId="265"/>
            <ac:picMk id="19" creationId="{2755E7DB-DD4D-FD5D-DA31-D4913E867CCC}"/>
          </ac:picMkLst>
        </pc:picChg>
        <pc:picChg chg="add del mod">
          <ac:chgData name="Frank Vermunt" userId="7726e942-e6e7-4d64-919e-4ff01fbbc157" providerId="ADAL" clId="{D3E23305-BF18-4CF5-80EA-87F20A092842}" dt="2024-11-30T19:46:15.466" v="763" actId="14100"/>
          <ac:picMkLst>
            <pc:docMk/>
            <pc:sldMk cId="1935410988" sldId="265"/>
            <ac:picMk id="20" creationId="{BA29634C-293E-C3F2-0743-2F2C8CACC528}"/>
          </ac:picMkLst>
        </pc:picChg>
        <pc:picChg chg="add mod ord">
          <ac:chgData name="Frank Vermunt" userId="7726e942-e6e7-4d64-919e-4ff01fbbc157" providerId="ADAL" clId="{D3E23305-BF18-4CF5-80EA-87F20A092842}" dt="2024-11-30T19:46:21.796" v="764" actId="14100"/>
          <ac:picMkLst>
            <pc:docMk/>
            <pc:sldMk cId="1935410988" sldId="265"/>
            <ac:picMk id="21" creationId="{1FF58DA0-BFDF-0144-AE6A-43DCF8677DAD}"/>
          </ac:picMkLst>
        </pc:picChg>
        <pc:picChg chg="add del mod">
          <ac:chgData name="Frank Vermunt" userId="7726e942-e6e7-4d64-919e-4ff01fbbc157" providerId="ADAL" clId="{D3E23305-BF18-4CF5-80EA-87F20A092842}" dt="2024-11-30T14:18:09.161" v="152" actId="478"/>
          <ac:picMkLst>
            <pc:docMk/>
            <pc:sldMk cId="1935410988" sldId="265"/>
            <ac:picMk id="22" creationId="{68C93685-CC98-33BE-F676-3B3ED0BEBD85}"/>
          </ac:picMkLst>
        </pc:picChg>
        <pc:picChg chg="del">
          <ac:chgData name="Frank Vermunt" userId="7726e942-e6e7-4d64-919e-4ff01fbbc157" providerId="ADAL" clId="{D3E23305-BF18-4CF5-80EA-87F20A092842}" dt="2024-11-30T13:44:04.885" v="124" actId="478"/>
          <ac:picMkLst>
            <pc:docMk/>
            <pc:sldMk cId="1935410988" sldId="265"/>
            <ac:picMk id="23" creationId="{31B653F9-3367-9A8B-7140-FB97A41C6527}"/>
          </ac:picMkLst>
        </pc:picChg>
        <pc:picChg chg="del">
          <ac:chgData name="Frank Vermunt" userId="7726e942-e6e7-4d64-919e-4ff01fbbc157" providerId="ADAL" clId="{D3E23305-BF18-4CF5-80EA-87F20A092842}" dt="2024-11-30T13:44:04.885" v="124" actId="478"/>
          <ac:picMkLst>
            <pc:docMk/>
            <pc:sldMk cId="1935410988" sldId="265"/>
            <ac:picMk id="24" creationId="{4E862E6E-4A01-993F-8BBF-41A77C552CA9}"/>
          </ac:picMkLst>
        </pc:picChg>
        <pc:picChg chg="del">
          <ac:chgData name="Frank Vermunt" userId="7726e942-e6e7-4d64-919e-4ff01fbbc157" providerId="ADAL" clId="{D3E23305-BF18-4CF5-80EA-87F20A092842}" dt="2024-11-30T13:44:04.885" v="124" actId="478"/>
          <ac:picMkLst>
            <pc:docMk/>
            <pc:sldMk cId="1935410988" sldId="265"/>
            <ac:picMk id="27" creationId="{B3C2FF3E-532B-89FA-5AA0-773562D807A9}"/>
          </ac:picMkLst>
        </pc:picChg>
        <pc:picChg chg="del">
          <ac:chgData name="Frank Vermunt" userId="7726e942-e6e7-4d64-919e-4ff01fbbc157" providerId="ADAL" clId="{D3E23305-BF18-4CF5-80EA-87F20A092842}" dt="2024-11-30T13:44:04.885" v="124" actId="478"/>
          <ac:picMkLst>
            <pc:docMk/>
            <pc:sldMk cId="1935410988" sldId="265"/>
            <ac:picMk id="28" creationId="{68F9F73F-6B84-034F-C840-DC7CB8B90099}"/>
          </ac:picMkLst>
        </pc:picChg>
        <pc:picChg chg="add mod">
          <ac:chgData name="Frank Vermunt" userId="7726e942-e6e7-4d64-919e-4ff01fbbc157" providerId="ADAL" clId="{D3E23305-BF18-4CF5-80EA-87F20A092842}" dt="2024-11-30T19:45:42.212" v="757" actId="1076"/>
          <ac:picMkLst>
            <pc:docMk/>
            <pc:sldMk cId="1935410988" sldId="265"/>
            <ac:picMk id="29" creationId="{B18A154E-3579-6C2A-DBA4-9F9460178AFE}"/>
          </ac:picMkLst>
        </pc:picChg>
        <pc:picChg chg="del">
          <ac:chgData name="Frank Vermunt" userId="7726e942-e6e7-4d64-919e-4ff01fbbc157" providerId="ADAL" clId="{D3E23305-BF18-4CF5-80EA-87F20A092842}" dt="2024-11-30T13:44:04.885" v="124" actId="478"/>
          <ac:picMkLst>
            <pc:docMk/>
            <pc:sldMk cId="1935410988" sldId="265"/>
            <ac:picMk id="2052" creationId="{0841F56A-872D-2081-C397-23FDF0C891F4}"/>
          </ac:picMkLst>
        </pc:picChg>
        <pc:picChg chg="del">
          <ac:chgData name="Frank Vermunt" userId="7726e942-e6e7-4d64-919e-4ff01fbbc157" providerId="ADAL" clId="{D3E23305-BF18-4CF5-80EA-87F20A092842}" dt="2024-11-30T13:43:53.819" v="123" actId="478"/>
          <ac:picMkLst>
            <pc:docMk/>
            <pc:sldMk cId="1935410988" sldId="265"/>
            <ac:picMk id="2054" creationId="{BA29634C-293E-C3F2-0743-2F2C8CACC528}"/>
          </ac:picMkLst>
        </pc:picChg>
      </pc:sldChg>
      <pc:sldChg chg="del mod modShow">
        <pc:chgData name="Frank Vermunt" userId="7726e942-e6e7-4d64-919e-4ff01fbbc157" providerId="ADAL" clId="{D3E23305-BF18-4CF5-80EA-87F20A092842}" dt="2024-11-30T19:31:49.576" v="622" actId="2696"/>
        <pc:sldMkLst>
          <pc:docMk/>
          <pc:sldMk cId="2893297546" sldId="266"/>
        </pc:sldMkLst>
      </pc:sldChg>
      <pc:sldChg chg="addSp delSp modSp mod">
        <pc:chgData name="Frank Vermunt" userId="7726e942-e6e7-4d64-919e-4ff01fbbc157" providerId="ADAL" clId="{D3E23305-BF18-4CF5-80EA-87F20A092842}" dt="2024-11-30T19:31:23.929" v="619" actId="207"/>
        <pc:sldMkLst>
          <pc:docMk/>
          <pc:sldMk cId="1326381799" sldId="267"/>
        </pc:sldMkLst>
        <pc:spChg chg="add mod">
          <ac:chgData name="Frank Vermunt" userId="7726e942-e6e7-4d64-919e-4ff01fbbc157" providerId="ADAL" clId="{D3E23305-BF18-4CF5-80EA-87F20A092842}" dt="2024-11-30T19:31:23.929" v="619" actId="207"/>
          <ac:spMkLst>
            <pc:docMk/>
            <pc:sldMk cId="1326381799" sldId="267"/>
            <ac:spMk id="5" creationId="{3260FEDD-AEF3-C1FA-611C-6816EA6099D0}"/>
          </ac:spMkLst>
        </pc:spChg>
        <pc:spChg chg="add del mod">
          <ac:chgData name="Frank Vermunt" userId="7726e942-e6e7-4d64-919e-4ff01fbbc157" providerId="ADAL" clId="{D3E23305-BF18-4CF5-80EA-87F20A092842}" dt="2024-11-30T19:23:41.771" v="525" actId="478"/>
          <ac:spMkLst>
            <pc:docMk/>
            <pc:sldMk cId="1326381799" sldId="267"/>
            <ac:spMk id="6" creationId="{2832E778-8207-8553-A585-4810739F6256}"/>
          </ac:spMkLst>
        </pc:spChg>
        <pc:spChg chg="mod">
          <ac:chgData name="Frank Vermunt" userId="7726e942-e6e7-4d64-919e-4ff01fbbc157" providerId="ADAL" clId="{D3E23305-BF18-4CF5-80EA-87F20A092842}" dt="2024-11-30T19:25:22.397" v="544"/>
          <ac:spMkLst>
            <pc:docMk/>
            <pc:sldMk cId="1326381799" sldId="267"/>
            <ac:spMk id="8" creationId="{2832E778-8207-8553-A585-4810739F6256}"/>
          </ac:spMkLst>
        </pc:spChg>
        <pc:spChg chg="add mod">
          <ac:chgData name="Frank Vermunt" userId="7726e942-e6e7-4d64-919e-4ff01fbbc157" providerId="ADAL" clId="{D3E23305-BF18-4CF5-80EA-87F20A092842}" dt="2024-11-30T19:26:37.926" v="569"/>
          <ac:spMkLst>
            <pc:docMk/>
            <pc:sldMk cId="1326381799" sldId="267"/>
            <ac:spMk id="11" creationId="{A522ADBA-ADD4-53A6-2AA5-A610B516376A}"/>
          </ac:spMkLst>
        </pc:spChg>
        <pc:spChg chg="add mod">
          <ac:chgData name="Frank Vermunt" userId="7726e942-e6e7-4d64-919e-4ff01fbbc157" providerId="ADAL" clId="{D3E23305-BF18-4CF5-80EA-87F20A092842}" dt="2024-11-30T19:29:43.603" v="603" actId="14100"/>
          <ac:spMkLst>
            <pc:docMk/>
            <pc:sldMk cId="1326381799" sldId="267"/>
            <ac:spMk id="12" creationId="{5F99B412-D568-863F-CA0C-C5DB4B72A10C}"/>
          </ac:spMkLst>
        </pc:spChg>
        <pc:spChg chg="add mod">
          <ac:chgData name="Frank Vermunt" userId="7726e942-e6e7-4d64-919e-4ff01fbbc157" providerId="ADAL" clId="{D3E23305-BF18-4CF5-80EA-87F20A092842}" dt="2024-11-30T19:30:35.228" v="617" actId="1076"/>
          <ac:spMkLst>
            <pc:docMk/>
            <pc:sldMk cId="1326381799" sldId="267"/>
            <ac:spMk id="13" creationId="{2DBE8279-F628-1BCF-D99E-ADAD66B2938C}"/>
          </ac:spMkLst>
        </pc:spChg>
        <pc:spChg chg="add mod">
          <ac:chgData name="Frank Vermunt" userId="7726e942-e6e7-4d64-919e-4ff01fbbc157" providerId="ADAL" clId="{D3E23305-BF18-4CF5-80EA-87F20A092842}" dt="2024-11-30T19:30:13.261" v="609" actId="14100"/>
          <ac:spMkLst>
            <pc:docMk/>
            <pc:sldMk cId="1326381799" sldId="267"/>
            <ac:spMk id="14" creationId="{0C2C0D21-D978-302B-767F-DA02F900935F}"/>
          </ac:spMkLst>
        </pc:spChg>
        <pc:spChg chg="add mod">
          <ac:chgData name="Frank Vermunt" userId="7726e942-e6e7-4d64-919e-4ff01fbbc157" providerId="ADAL" clId="{D3E23305-BF18-4CF5-80EA-87F20A092842}" dt="2024-11-30T19:30:28.378" v="616" actId="1035"/>
          <ac:spMkLst>
            <pc:docMk/>
            <pc:sldMk cId="1326381799" sldId="267"/>
            <ac:spMk id="15" creationId="{04E47BEB-5B3F-51DC-7ADD-B797871DAF38}"/>
          </ac:spMkLst>
        </pc:spChg>
        <pc:picChg chg="del">
          <ac:chgData name="Frank Vermunt" userId="7726e942-e6e7-4d64-919e-4ff01fbbc157" providerId="ADAL" clId="{D3E23305-BF18-4CF5-80EA-87F20A092842}" dt="2024-11-30T19:14:14.427" v="393" actId="478"/>
          <ac:picMkLst>
            <pc:docMk/>
            <pc:sldMk cId="1326381799" sldId="267"/>
            <ac:picMk id="3" creationId="{EA10E837-DFF0-B3B2-E8F6-EA37506DEB06}"/>
          </ac:picMkLst>
        </pc:picChg>
        <pc:picChg chg="add del mod">
          <ac:chgData name="Frank Vermunt" userId="7726e942-e6e7-4d64-919e-4ff01fbbc157" providerId="ADAL" clId="{D3E23305-BF18-4CF5-80EA-87F20A092842}" dt="2024-11-30T19:20:24.979" v="486" actId="478"/>
          <ac:picMkLst>
            <pc:docMk/>
            <pc:sldMk cId="1326381799" sldId="267"/>
            <ac:picMk id="4" creationId="{6B38A621-178D-FA5A-C61E-2DAD0B768AA2}"/>
          </ac:picMkLst>
        </pc:picChg>
        <pc:picChg chg="del mod">
          <ac:chgData name="Frank Vermunt" userId="7726e942-e6e7-4d64-919e-4ff01fbbc157" providerId="ADAL" clId="{D3E23305-BF18-4CF5-80EA-87F20A092842}" dt="2024-11-30T19:24:56.273" v="541" actId="478"/>
          <ac:picMkLst>
            <pc:docMk/>
            <pc:sldMk cId="1326381799" sldId="267"/>
            <ac:picMk id="7" creationId="{89B02486-701F-EADA-4FCA-D94524DA19FD}"/>
          </ac:picMkLst>
        </pc:picChg>
        <pc:picChg chg="del mod">
          <ac:chgData name="Frank Vermunt" userId="7726e942-e6e7-4d64-919e-4ff01fbbc157" providerId="ADAL" clId="{D3E23305-BF18-4CF5-80EA-87F20A092842}" dt="2024-11-30T19:26:37.067" v="568" actId="478"/>
          <ac:picMkLst>
            <pc:docMk/>
            <pc:sldMk cId="1326381799" sldId="267"/>
            <ac:picMk id="10" creationId="{B9D183CE-C017-56BC-3C09-8125795DC031}"/>
          </ac:picMkLst>
        </pc:picChg>
        <pc:picChg chg="add mod">
          <ac:chgData name="Frank Vermunt" userId="7726e942-e6e7-4d64-919e-4ff01fbbc157" providerId="ADAL" clId="{D3E23305-BF18-4CF5-80EA-87F20A092842}" dt="2024-11-30T19:22:27.773" v="521" actId="14100"/>
          <ac:picMkLst>
            <pc:docMk/>
            <pc:sldMk cId="1326381799" sldId="267"/>
            <ac:picMk id="2050" creationId="{EB15ED3C-AAE6-1C5C-F4BA-5D5489C33181}"/>
          </ac:picMkLst>
        </pc:picChg>
      </pc:sldChg>
      <pc:sldChg chg="addSp modSp mod ord modAnim">
        <pc:chgData name="Frank Vermunt" userId="7726e942-e6e7-4d64-919e-4ff01fbbc157" providerId="ADAL" clId="{D3E23305-BF18-4CF5-80EA-87F20A092842}" dt="2024-11-30T19:55:58.063" v="843" actId="166"/>
        <pc:sldMkLst>
          <pc:docMk/>
          <pc:sldMk cId="2546933773" sldId="268"/>
        </pc:sldMkLst>
        <pc:picChg chg="ord">
          <ac:chgData name="Frank Vermunt" userId="7726e942-e6e7-4d64-919e-4ff01fbbc157" providerId="ADAL" clId="{D3E23305-BF18-4CF5-80EA-87F20A092842}" dt="2024-11-30T19:54:55.391" v="837" actId="170"/>
          <ac:picMkLst>
            <pc:docMk/>
            <pc:sldMk cId="2546933773" sldId="268"/>
            <ac:picMk id="4" creationId="{C5A9124F-5F16-4112-4C05-26318A708C47}"/>
          </ac:picMkLst>
        </pc:picChg>
        <pc:picChg chg="add mod ord">
          <ac:chgData name="Frank Vermunt" userId="7726e942-e6e7-4d64-919e-4ff01fbbc157" providerId="ADAL" clId="{D3E23305-BF18-4CF5-80EA-87F20A092842}" dt="2024-11-30T19:55:58.063" v="843" actId="166"/>
          <ac:picMkLst>
            <pc:docMk/>
            <pc:sldMk cId="2546933773" sldId="268"/>
            <ac:picMk id="11" creationId="{8791EC0A-45AE-E7FA-7CCB-78097C47C9CC}"/>
          </ac:picMkLst>
        </pc:picChg>
      </pc:sldChg>
      <pc:sldChg chg="addSp delSp modSp del mod modAnim">
        <pc:chgData name="Frank Vermunt" userId="7726e942-e6e7-4d64-919e-4ff01fbbc157" providerId="ADAL" clId="{D3E23305-BF18-4CF5-80EA-87F20A092842}" dt="2024-11-30T20:04:19.489" v="972" actId="2696"/>
        <pc:sldMkLst>
          <pc:docMk/>
          <pc:sldMk cId="786692054" sldId="270"/>
        </pc:sldMkLst>
        <pc:spChg chg="add del mod">
          <ac:chgData name="Frank Vermunt" userId="7726e942-e6e7-4d64-919e-4ff01fbbc157" providerId="ADAL" clId="{D3E23305-BF18-4CF5-80EA-87F20A092842}" dt="2024-11-30T20:03:45.768" v="969" actId="21"/>
          <ac:spMkLst>
            <pc:docMk/>
            <pc:sldMk cId="786692054" sldId="270"/>
            <ac:spMk id="3" creationId="{15EBD2D1-8F96-079E-4F32-3D4F03F6EE2E}"/>
          </ac:spMkLst>
        </pc:spChg>
        <pc:spChg chg="add del mod">
          <ac:chgData name="Frank Vermunt" userId="7726e942-e6e7-4d64-919e-4ff01fbbc157" providerId="ADAL" clId="{D3E23305-BF18-4CF5-80EA-87F20A092842}" dt="2024-11-30T20:03:45.768" v="969" actId="21"/>
          <ac:spMkLst>
            <pc:docMk/>
            <pc:sldMk cId="786692054" sldId="270"/>
            <ac:spMk id="4" creationId="{A546ADE0-D583-F507-29A5-014E10768E9D}"/>
          </ac:spMkLst>
        </pc:spChg>
        <pc:spChg chg="add del mod">
          <ac:chgData name="Frank Vermunt" userId="7726e942-e6e7-4d64-919e-4ff01fbbc157" providerId="ADAL" clId="{D3E23305-BF18-4CF5-80EA-87F20A092842}" dt="2024-11-30T20:03:45.768" v="969" actId="21"/>
          <ac:spMkLst>
            <pc:docMk/>
            <pc:sldMk cId="786692054" sldId="270"/>
            <ac:spMk id="5" creationId="{05A58D68-C4C2-1391-08CB-C9392CEB61FC}"/>
          </ac:spMkLst>
        </pc:spChg>
      </pc:sldChg>
      <pc:sldChg chg="addSp modSp mod modAnim">
        <pc:chgData name="Frank Vermunt" userId="7726e942-e6e7-4d64-919e-4ff01fbbc157" providerId="ADAL" clId="{D3E23305-BF18-4CF5-80EA-87F20A092842}" dt="2024-11-30T20:05:05.015" v="975"/>
        <pc:sldMkLst>
          <pc:docMk/>
          <pc:sldMk cId="1847511024" sldId="271"/>
        </pc:sldMkLst>
        <pc:spChg chg="add mod">
          <ac:chgData name="Frank Vermunt" userId="7726e942-e6e7-4d64-919e-4ff01fbbc157" providerId="ADAL" clId="{D3E23305-BF18-4CF5-80EA-87F20A092842}" dt="2024-11-30T20:03:49.625" v="970"/>
          <ac:spMkLst>
            <pc:docMk/>
            <pc:sldMk cId="1847511024" sldId="271"/>
            <ac:spMk id="3" creationId="{15EBD2D1-8F96-079E-4F32-3D4F03F6EE2E}"/>
          </ac:spMkLst>
        </pc:spChg>
        <pc:spChg chg="ord">
          <ac:chgData name="Frank Vermunt" userId="7726e942-e6e7-4d64-919e-4ff01fbbc157" providerId="ADAL" clId="{D3E23305-BF18-4CF5-80EA-87F20A092842}" dt="2024-11-30T20:03:57.035" v="971" actId="166"/>
          <ac:spMkLst>
            <pc:docMk/>
            <pc:sldMk cId="1847511024" sldId="271"/>
            <ac:spMk id="4" creationId="{E728A5DC-34B9-A917-B3F5-81F49BF2E737}"/>
          </ac:spMkLst>
        </pc:spChg>
        <pc:spChg chg="add mod">
          <ac:chgData name="Frank Vermunt" userId="7726e942-e6e7-4d64-919e-4ff01fbbc157" providerId="ADAL" clId="{D3E23305-BF18-4CF5-80EA-87F20A092842}" dt="2024-11-30T20:03:49.625" v="970"/>
          <ac:spMkLst>
            <pc:docMk/>
            <pc:sldMk cId="1847511024" sldId="271"/>
            <ac:spMk id="5" creationId="{A546ADE0-D583-F507-29A5-014E10768E9D}"/>
          </ac:spMkLst>
        </pc:spChg>
        <pc:spChg chg="ord">
          <ac:chgData name="Frank Vermunt" userId="7726e942-e6e7-4d64-919e-4ff01fbbc157" providerId="ADAL" clId="{D3E23305-BF18-4CF5-80EA-87F20A092842}" dt="2024-11-30T20:03:57.035" v="971" actId="166"/>
          <ac:spMkLst>
            <pc:docMk/>
            <pc:sldMk cId="1847511024" sldId="271"/>
            <ac:spMk id="6" creationId="{E86FE6F7-EE76-E8D3-BE6C-786F772CC256}"/>
          </ac:spMkLst>
        </pc:spChg>
        <pc:spChg chg="add mod">
          <ac:chgData name="Frank Vermunt" userId="7726e942-e6e7-4d64-919e-4ff01fbbc157" providerId="ADAL" clId="{D3E23305-BF18-4CF5-80EA-87F20A092842}" dt="2024-11-30T20:03:49.625" v="970"/>
          <ac:spMkLst>
            <pc:docMk/>
            <pc:sldMk cId="1847511024" sldId="271"/>
            <ac:spMk id="12" creationId="{05A58D68-C4C2-1391-08CB-C9392CEB61FC}"/>
          </ac:spMkLst>
        </pc:spChg>
        <pc:spChg chg="ord">
          <ac:chgData name="Frank Vermunt" userId="7726e942-e6e7-4d64-919e-4ff01fbbc157" providerId="ADAL" clId="{D3E23305-BF18-4CF5-80EA-87F20A092842}" dt="2024-11-30T20:03:57.035" v="971" actId="166"/>
          <ac:spMkLst>
            <pc:docMk/>
            <pc:sldMk cId="1847511024" sldId="271"/>
            <ac:spMk id="13" creationId="{EF2C8E34-12FB-8FCE-4FFE-6F959A233A21}"/>
          </ac:spMkLst>
        </pc:spChg>
        <pc:picChg chg="add mod">
          <ac:chgData name="Frank Vermunt" userId="7726e942-e6e7-4d64-919e-4ff01fbbc157" providerId="ADAL" clId="{D3E23305-BF18-4CF5-80EA-87F20A092842}" dt="2024-11-30T20:05:05.015" v="975"/>
          <ac:picMkLst>
            <pc:docMk/>
            <pc:sldMk cId="1847511024" sldId="271"/>
            <ac:picMk id="14" creationId="{54F2BAB3-74C3-24AE-71DA-340BB3CEF259}"/>
          </ac:picMkLst>
        </pc:picChg>
      </pc:sldChg>
      <pc:sldChg chg="addSp delSp modSp mod modAnim modShow">
        <pc:chgData name="Frank Vermunt" userId="7726e942-e6e7-4d64-919e-4ff01fbbc157" providerId="ADAL" clId="{D3E23305-BF18-4CF5-80EA-87F20A092842}" dt="2024-11-30T19:38:45.604" v="750" actId="14100"/>
        <pc:sldMkLst>
          <pc:docMk/>
          <pc:sldMk cId="1654790731" sldId="272"/>
        </pc:sldMkLst>
        <pc:spChg chg="mod">
          <ac:chgData name="Frank Vermunt" userId="7726e942-e6e7-4d64-919e-4ff01fbbc157" providerId="ADAL" clId="{D3E23305-BF18-4CF5-80EA-87F20A092842}" dt="2024-11-30T19:33:22.499" v="650" actId="27636"/>
          <ac:spMkLst>
            <pc:docMk/>
            <pc:sldMk cId="1654790731" sldId="272"/>
            <ac:spMk id="2" creationId="{29C75F76-3F93-37A1-C7CB-5963EEF105E1}"/>
          </ac:spMkLst>
        </pc:spChg>
        <pc:spChg chg="add del mod">
          <ac:chgData name="Frank Vermunt" userId="7726e942-e6e7-4d64-919e-4ff01fbbc157" providerId="ADAL" clId="{D3E23305-BF18-4CF5-80EA-87F20A092842}" dt="2024-11-30T13:38:08.455" v="40" actId="478"/>
          <ac:spMkLst>
            <pc:docMk/>
            <pc:sldMk cId="1654790731" sldId="272"/>
            <ac:spMk id="4" creationId="{6F36D1D5-6195-51A9-139F-130BE3EB9E9A}"/>
          </ac:spMkLst>
        </pc:spChg>
        <pc:spChg chg="mod">
          <ac:chgData name="Frank Vermunt" userId="7726e942-e6e7-4d64-919e-4ff01fbbc157" providerId="ADAL" clId="{D3E23305-BF18-4CF5-80EA-87F20A092842}" dt="2024-11-30T13:36:16.452" v="15" actId="1038"/>
          <ac:spMkLst>
            <pc:docMk/>
            <pc:sldMk cId="1654790731" sldId="272"/>
            <ac:spMk id="6" creationId="{B63BC3D7-01C9-AC51-9386-96F68BA6F028}"/>
          </ac:spMkLst>
        </pc:spChg>
        <pc:spChg chg="mod">
          <ac:chgData name="Frank Vermunt" userId="7726e942-e6e7-4d64-919e-4ff01fbbc157" providerId="ADAL" clId="{D3E23305-BF18-4CF5-80EA-87F20A092842}" dt="2024-11-30T13:36:16.452" v="15" actId="1038"/>
          <ac:spMkLst>
            <pc:docMk/>
            <pc:sldMk cId="1654790731" sldId="272"/>
            <ac:spMk id="7" creationId="{7E15CB73-488E-4F5A-C74C-BDAB5EAA2D40}"/>
          </ac:spMkLst>
        </pc:spChg>
        <pc:spChg chg="mod">
          <ac:chgData name="Frank Vermunt" userId="7726e942-e6e7-4d64-919e-4ff01fbbc157" providerId="ADAL" clId="{D3E23305-BF18-4CF5-80EA-87F20A092842}" dt="2024-11-30T19:33:59.465" v="654" actId="20577"/>
          <ac:spMkLst>
            <pc:docMk/>
            <pc:sldMk cId="1654790731" sldId="272"/>
            <ac:spMk id="8" creationId="{97A0E9A5-8701-8CF5-F286-7EF36F4D6B4A}"/>
          </ac:spMkLst>
        </pc:spChg>
        <pc:spChg chg="add mod ord">
          <ac:chgData name="Frank Vermunt" userId="7726e942-e6e7-4d64-919e-4ff01fbbc157" providerId="ADAL" clId="{D3E23305-BF18-4CF5-80EA-87F20A092842}" dt="2024-11-30T19:34:24.846" v="655" actId="208"/>
          <ac:spMkLst>
            <pc:docMk/>
            <pc:sldMk cId="1654790731" sldId="272"/>
            <ac:spMk id="9" creationId="{00DC69C1-4671-6175-9AB0-F0E787317D0F}"/>
          </ac:spMkLst>
        </pc:spChg>
        <pc:spChg chg="add mod">
          <ac:chgData name="Frank Vermunt" userId="7726e942-e6e7-4d64-919e-4ff01fbbc157" providerId="ADAL" clId="{D3E23305-BF18-4CF5-80EA-87F20A092842}" dt="2024-11-30T13:38:24.530" v="44" actId="207"/>
          <ac:spMkLst>
            <pc:docMk/>
            <pc:sldMk cId="1654790731" sldId="272"/>
            <ac:spMk id="10" creationId="{85F3380F-CEFD-540F-8E3F-30C4393A0933}"/>
          </ac:spMkLst>
        </pc:spChg>
        <pc:spChg chg="add mod">
          <ac:chgData name="Frank Vermunt" userId="7726e942-e6e7-4d64-919e-4ff01fbbc157" providerId="ADAL" clId="{D3E23305-BF18-4CF5-80EA-87F20A092842}" dt="2024-11-30T13:45:06.167" v="132" actId="14100"/>
          <ac:spMkLst>
            <pc:docMk/>
            <pc:sldMk cId="1654790731" sldId="272"/>
            <ac:spMk id="11" creationId="{A119C716-6AD4-AC14-E69C-9442769DDFFF}"/>
          </ac:spMkLst>
        </pc:spChg>
        <pc:spChg chg="add mod">
          <ac:chgData name="Frank Vermunt" userId="7726e942-e6e7-4d64-919e-4ff01fbbc157" providerId="ADAL" clId="{D3E23305-BF18-4CF5-80EA-87F20A092842}" dt="2024-11-30T13:45:20.230" v="136" actId="14100"/>
          <ac:spMkLst>
            <pc:docMk/>
            <pc:sldMk cId="1654790731" sldId="272"/>
            <ac:spMk id="12" creationId="{5C787321-55A0-B2BD-C462-ED4D452DADED}"/>
          </ac:spMkLst>
        </pc:spChg>
        <pc:spChg chg="add mod">
          <ac:chgData name="Frank Vermunt" userId="7726e942-e6e7-4d64-919e-4ff01fbbc157" providerId="ADAL" clId="{D3E23305-BF18-4CF5-80EA-87F20A092842}" dt="2024-11-30T19:38:45.604" v="750" actId="14100"/>
          <ac:spMkLst>
            <pc:docMk/>
            <pc:sldMk cId="1654790731" sldId="272"/>
            <ac:spMk id="13" creationId="{E742AFBB-C509-0D21-5B83-45B0C769408C}"/>
          </ac:spMkLst>
        </pc:spChg>
        <pc:picChg chg="mod">
          <ac:chgData name="Frank Vermunt" userId="7726e942-e6e7-4d64-919e-4ff01fbbc157" providerId="ADAL" clId="{D3E23305-BF18-4CF5-80EA-87F20A092842}" dt="2024-11-30T13:36:20.140" v="24" actId="1037"/>
          <ac:picMkLst>
            <pc:docMk/>
            <pc:sldMk cId="1654790731" sldId="272"/>
            <ac:picMk id="5" creationId="{82ABEFE9-5254-27B9-C182-873A6506A986}"/>
          </ac:picMkLst>
        </pc:picChg>
        <pc:picChg chg="mod">
          <ac:chgData name="Frank Vermunt" userId="7726e942-e6e7-4d64-919e-4ff01fbbc157" providerId="ADAL" clId="{D3E23305-BF18-4CF5-80EA-87F20A092842}" dt="2024-11-30T19:38:29.138" v="749" actId="1038"/>
          <ac:picMkLst>
            <pc:docMk/>
            <pc:sldMk cId="1654790731" sldId="272"/>
            <ac:picMk id="14" creationId="{78145F0C-5218-717E-CCA1-D424EA97796A}"/>
          </ac:picMkLst>
        </pc:picChg>
        <pc:picChg chg="add mod">
          <ac:chgData name="Frank Vermunt" userId="7726e942-e6e7-4d64-919e-4ff01fbbc157" providerId="ADAL" clId="{D3E23305-BF18-4CF5-80EA-87F20A092842}" dt="2024-11-30T19:38:19.895" v="738" actId="1037"/>
          <ac:picMkLst>
            <pc:docMk/>
            <pc:sldMk cId="1654790731" sldId="272"/>
            <ac:picMk id="1026" creationId="{EECE7443-B8D3-4B4E-77CE-75CCDE31357D}"/>
          </ac:picMkLst>
        </pc:picChg>
      </pc:sldChg>
      <pc:sldChg chg="addSp delSp modSp add mod delAnim modAnim">
        <pc:chgData name="Frank Vermunt" userId="7726e942-e6e7-4d64-919e-4ff01fbbc157" providerId="ADAL" clId="{D3E23305-BF18-4CF5-80EA-87F20A092842}" dt="2024-11-30T19:50:16.422" v="792" actId="1076"/>
        <pc:sldMkLst>
          <pc:docMk/>
          <pc:sldMk cId="1594729564" sldId="273"/>
        </pc:sldMkLst>
        <pc:spChg chg="del">
          <ac:chgData name="Frank Vermunt" userId="7726e942-e6e7-4d64-919e-4ff01fbbc157" providerId="ADAL" clId="{D3E23305-BF18-4CF5-80EA-87F20A092842}" dt="2024-11-30T14:18:46.571" v="155" actId="478"/>
          <ac:spMkLst>
            <pc:docMk/>
            <pc:sldMk cId="1594729564" sldId="273"/>
            <ac:spMk id="2" creationId="{C4ED56B5-21F4-434D-0869-7B1260E79626}"/>
          </ac:spMkLst>
        </pc:spChg>
        <pc:spChg chg="del">
          <ac:chgData name="Frank Vermunt" userId="7726e942-e6e7-4d64-919e-4ff01fbbc157" providerId="ADAL" clId="{D3E23305-BF18-4CF5-80EA-87F20A092842}" dt="2024-11-30T14:18:46.571" v="155" actId="478"/>
          <ac:spMkLst>
            <pc:docMk/>
            <pc:sldMk cId="1594729564" sldId="273"/>
            <ac:spMk id="3" creationId="{F291187E-5B4D-6E98-FA0E-ADBE697D0F79}"/>
          </ac:spMkLst>
        </pc:spChg>
        <pc:spChg chg="del">
          <ac:chgData name="Frank Vermunt" userId="7726e942-e6e7-4d64-919e-4ff01fbbc157" providerId="ADAL" clId="{D3E23305-BF18-4CF5-80EA-87F20A092842}" dt="2024-11-30T14:18:34.394" v="154" actId="478"/>
          <ac:spMkLst>
            <pc:docMk/>
            <pc:sldMk cId="1594729564" sldId="273"/>
            <ac:spMk id="4" creationId="{560F3EC0-6204-41F8-08C5-7ACE39A6FE4A}"/>
          </ac:spMkLst>
        </pc:spChg>
        <pc:spChg chg="del">
          <ac:chgData name="Frank Vermunt" userId="7726e942-e6e7-4d64-919e-4ff01fbbc157" providerId="ADAL" clId="{D3E23305-BF18-4CF5-80EA-87F20A092842}" dt="2024-11-30T14:18:34.394" v="154" actId="478"/>
          <ac:spMkLst>
            <pc:docMk/>
            <pc:sldMk cId="1594729564" sldId="273"/>
            <ac:spMk id="5" creationId="{76106071-20B3-9CC4-6848-F0CEEFC7E30E}"/>
          </ac:spMkLst>
        </pc:spChg>
        <pc:spChg chg="del">
          <ac:chgData name="Frank Vermunt" userId="7726e942-e6e7-4d64-919e-4ff01fbbc157" providerId="ADAL" clId="{D3E23305-BF18-4CF5-80EA-87F20A092842}" dt="2024-11-30T14:18:46.571" v="155" actId="478"/>
          <ac:spMkLst>
            <pc:docMk/>
            <pc:sldMk cId="1594729564" sldId="273"/>
            <ac:spMk id="6" creationId="{94AB9F50-9B5E-3B25-04BB-4D51778A7EF9}"/>
          </ac:spMkLst>
        </pc:spChg>
        <pc:spChg chg="del">
          <ac:chgData name="Frank Vermunt" userId="7726e942-e6e7-4d64-919e-4ff01fbbc157" providerId="ADAL" clId="{D3E23305-BF18-4CF5-80EA-87F20A092842}" dt="2024-11-30T14:18:34.394" v="154" actId="478"/>
          <ac:spMkLst>
            <pc:docMk/>
            <pc:sldMk cId="1594729564" sldId="273"/>
            <ac:spMk id="7" creationId="{1485FB8D-E94C-22DC-EED7-9062656BA157}"/>
          </ac:spMkLst>
        </pc:spChg>
        <pc:spChg chg="del">
          <ac:chgData name="Frank Vermunt" userId="7726e942-e6e7-4d64-919e-4ff01fbbc157" providerId="ADAL" clId="{D3E23305-BF18-4CF5-80EA-87F20A092842}" dt="2024-11-30T14:18:34.394" v="154" actId="478"/>
          <ac:spMkLst>
            <pc:docMk/>
            <pc:sldMk cId="1594729564" sldId="273"/>
            <ac:spMk id="8" creationId="{76EA3903-DD42-2B4A-FD72-7CEE7A34030B}"/>
          </ac:spMkLst>
        </pc:spChg>
        <pc:spChg chg="del">
          <ac:chgData name="Frank Vermunt" userId="7726e942-e6e7-4d64-919e-4ff01fbbc157" providerId="ADAL" clId="{D3E23305-BF18-4CF5-80EA-87F20A092842}" dt="2024-11-30T14:18:34.394" v="154" actId="478"/>
          <ac:spMkLst>
            <pc:docMk/>
            <pc:sldMk cId="1594729564" sldId="273"/>
            <ac:spMk id="9" creationId="{86D51BDB-DA39-66F6-6C9F-0867B01EC57E}"/>
          </ac:spMkLst>
        </pc:spChg>
        <pc:spChg chg="del">
          <ac:chgData name="Frank Vermunt" userId="7726e942-e6e7-4d64-919e-4ff01fbbc157" providerId="ADAL" clId="{D3E23305-BF18-4CF5-80EA-87F20A092842}" dt="2024-11-30T14:18:46.571" v="155" actId="478"/>
          <ac:spMkLst>
            <pc:docMk/>
            <pc:sldMk cId="1594729564" sldId="273"/>
            <ac:spMk id="10" creationId="{DFEFD918-6C95-93DB-6FC6-0ACE8AAE467D}"/>
          </ac:spMkLst>
        </pc:spChg>
        <pc:spChg chg="del">
          <ac:chgData name="Frank Vermunt" userId="7726e942-e6e7-4d64-919e-4ff01fbbc157" providerId="ADAL" clId="{D3E23305-BF18-4CF5-80EA-87F20A092842}" dt="2024-11-30T14:18:46.571" v="155" actId="478"/>
          <ac:spMkLst>
            <pc:docMk/>
            <pc:sldMk cId="1594729564" sldId="273"/>
            <ac:spMk id="11" creationId="{BAC636CE-B1B5-1905-B534-907EBDA14CF0}"/>
          </ac:spMkLst>
        </pc:spChg>
        <pc:spChg chg="del">
          <ac:chgData name="Frank Vermunt" userId="7726e942-e6e7-4d64-919e-4ff01fbbc157" providerId="ADAL" clId="{D3E23305-BF18-4CF5-80EA-87F20A092842}" dt="2024-11-30T14:18:46.571" v="155" actId="478"/>
          <ac:spMkLst>
            <pc:docMk/>
            <pc:sldMk cId="1594729564" sldId="273"/>
            <ac:spMk id="12" creationId="{2C9820A0-FB8F-579C-6CB4-B13F7B3584B4}"/>
          </ac:spMkLst>
        </pc:spChg>
        <pc:spChg chg="del">
          <ac:chgData name="Frank Vermunt" userId="7726e942-e6e7-4d64-919e-4ff01fbbc157" providerId="ADAL" clId="{D3E23305-BF18-4CF5-80EA-87F20A092842}" dt="2024-11-30T14:18:46.571" v="155" actId="478"/>
          <ac:spMkLst>
            <pc:docMk/>
            <pc:sldMk cId="1594729564" sldId="273"/>
            <ac:spMk id="13" creationId="{4B5DC231-1BAA-2A05-C560-3DAA7EDA8799}"/>
          </ac:spMkLst>
        </pc:spChg>
        <pc:spChg chg="del">
          <ac:chgData name="Frank Vermunt" userId="7726e942-e6e7-4d64-919e-4ff01fbbc157" providerId="ADAL" clId="{D3E23305-BF18-4CF5-80EA-87F20A092842}" dt="2024-11-30T14:18:46.571" v="155" actId="478"/>
          <ac:spMkLst>
            <pc:docMk/>
            <pc:sldMk cId="1594729564" sldId="273"/>
            <ac:spMk id="14" creationId="{9FA2DDD1-3507-3C56-7C71-4BEC9435CB9E}"/>
          </ac:spMkLst>
        </pc:spChg>
        <pc:spChg chg="del">
          <ac:chgData name="Frank Vermunt" userId="7726e942-e6e7-4d64-919e-4ff01fbbc157" providerId="ADAL" clId="{D3E23305-BF18-4CF5-80EA-87F20A092842}" dt="2024-11-30T14:18:46.571" v="155" actId="478"/>
          <ac:spMkLst>
            <pc:docMk/>
            <pc:sldMk cId="1594729564" sldId="273"/>
            <ac:spMk id="15" creationId="{DE4DA18B-BC33-F902-2AEB-5ABAA81111D9}"/>
          </ac:spMkLst>
        </pc:spChg>
        <pc:spChg chg="del">
          <ac:chgData name="Frank Vermunt" userId="7726e942-e6e7-4d64-919e-4ff01fbbc157" providerId="ADAL" clId="{D3E23305-BF18-4CF5-80EA-87F20A092842}" dt="2024-11-30T14:18:46.571" v="155" actId="478"/>
          <ac:spMkLst>
            <pc:docMk/>
            <pc:sldMk cId="1594729564" sldId="273"/>
            <ac:spMk id="16" creationId="{8773953A-A200-668B-F4F9-87AA4C740B47}"/>
          </ac:spMkLst>
        </pc:spChg>
        <pc:spChg chg="del">
          <ac:chgData name="Frank Vermunt" userId="7726e942-e6e7-4d64-919e-4ff01fbbc157" providerId="ADAL" clId="{D3E23305-BF18-4CF5-80EA-87F20A092842}" dt="2024-11-30T14:18:46.571" v="155" actId="478"/>
          <ac:spMkLst>
            <pc:docMk/>
            <pc:sldMk cId="1594729564" sldId="273"/>
            <ac:spMk id="17" creationId="{D7153A87-DF63-2E58-2A5B-FA9D95E4BEF6}"/>
          </ac:spMkLst>
        </pc:spChg>
        <pc:spChg chg="del">
          <ac:chgData name="Frank Vermunt" userId="7726e942-e6e7-4d64-919e-4ff01fbbc157" providerId="ADAL" clId="{D3E23305-BF18-4CF5-80EA-87F20A092842}" dt="2024-11-30T14:18:46.571" v="155" actId="478"/>
          <ac:spMkLst>
            <pc:docMk/>
            <pc:sldMk cId="1594729564" sldId="273"/>
            <ac:spMk id="18" creationId="{C80B1C74-D1ED-146F-7121-16A73D1946B4}"/>
          </ac:spMkLst>
        </pc:spChg>
        <pc:spChg chg="add mod">
          <ac:chgData name="Frank Vermunt" userId="7726e942-e6e7-4d64-919e-4ff01fbbc157" providerId="ADAL" clId="{D3E23305-BF18-4CF5-80EA-87F20A092842}" dt="2024-11-30T14:24:17.810" v="283" actId="1036"/>
          <ac:spMkLst>
            <pc:docMk/>
            <pc:sldMk cId="1594729564" sldId="273"/>
            <ac:spMk id="20" creationId="{57C638CD-06AC-4435-4FD2-C2508F7EA0D4}"/>
          </ac:spMkLst>
        </pc:spChg>
        <pc:spChg chg="add mod">
          <ac:chgData name="Frank Vermunt" userId="7726e942-e6e7-4d64-919e-4ff01fbbc157" providerId="ADAL" clId="{D3E23305-BF18-4CF5-80EA-87F20A092842}" dt="2024-11-30T14:24:17.810" v="283" actId="1036"/>
          <ac:spMkLst>
            <pc:docMk/>
            <pc:sldMk cId="1594729564" sldId="273"/>
            <ac:spMk id="22" creationId="{DF74C8CE-B35C-FB82-14D9-2E152418DACB}"/>
          </ac:spMkLst>
        </pc:spChg>
        <pc:spChg chg="add mod">
          <ac:chgData name="Frank Vermunt" userId="7726e942-e6e7-4d64-919e-4ff01fbbc157" providerId="ADAL" clId="{D3E23305-BF18-4CF5-80EA-87F20A092842}" dt="2024-11-30T14:24:17.810" v="283" actId="1036"/>
          <ac:spMkLst>
            <pc:docMk/>
            <pc:sldMk cId="1594729564" sldId="273"/>
            <ac:spMk id="25" creationId="{759CCF49-890C-86ED-CEE8-AFE9D84FB4BE}"/>
          </ac:spMkLst>
        </pc:spChg>
        <pc:spChg chg="del">
          <ac:chgData name="Frank Vermunt" userId="7726e942-e6e7-4d64-919e-4ff01fbbc157" providerId="ADAL" clId="{D3E23305-BF18-4CF5-80EA-87F20A092842}" dt="2024-11-30T14:18:46.571" v="155" actId="478"/>
          <ac:spMkLst>
            <pc:docMk/>
            <pc:sldMk cId="1594729564" sldId="273"/>
            <ac:spMk id="26" creationId="{C4FA604C-D830-5044-813F-6EA0E0B0DE8F}"/>
          </ac:spMkLst>
        </pc:spChg>
        <pc:spChg chg="add mod">
          <ac:chgData name="Frank Vermunt" userId="7726e942-e6e7-4d64-919e-4ff01fbbc157" providerId="ADAL" clId="{D3E23305-BF18-4CF5-80EA-87F20A092842}" dt="2024-11-30T14:24:17.810" v="283" actId="1036"/>
          <ac:spMkLst>
            <pc:docMk/>
            <pc:sldMk cId="1594729564" sldId="273"/>
            <ac:spMk id="30" creationId="{77F24C53-28FB-3CD5-B9EF-BAB5F3E04C33}"/>
          </ac:spMkLst>
        </pc:spChg>
        <pc:spChg chg="add mod">
          <ac:chgData name="Frank Vermunt" userId="7726e942-e6e7-4d64-919e-4ff01fbbc157" providerId="ADAL" clId="{D3E23305-BF18-4CF5-80EA-87F20A092842}" dt="2024-11-30T14:24:17.810" v="283" actId="1036"/>
          <ac:spMkLst>
            <pc:docMk/>
            <pc:sldMk cId="1594729564" sldId="273"/>
            <ac:spMk id="2048" creationId="{B74301B2-FA15-C7C0-EC84-3D69C019A10D}"/>
          </ac:spMkLst>
        </pc:spChg>
        <pc:spChg chg="add mod">
          <ac:chgData name="Frank Vermunt" userId="7726e942-e6e7-4d64-919e-4ff01fbbc157" providerId="ADAL" clId="{D3E23305-BF18-4CF5-80EA-87F20A092842}" dt="2024-11-30T14:24:17.810" v="283" actId="1036"/>
          <ac:spMkLst>
            <pc:docMk/>
            <pc:sldMk cId="1594729564" sldId="273"/>
            <ac:spMk id="2050" creationId="{5A560073-6101-6122-14E1-5FCB2BC6513E}"/>
          </ac:spMkLst>
        </pc:spChg>
        <pc:spChg chg="add mod">
          <ac:chgData name="Frank Vermunt" userId="7726e942-e6e7-4d64-919e-4ff01fbbc157" providerId="ADAL" clId="{D3E23305-BF18-4CF5-80EA-87F20A092842}" dt="2024-11-30T14:24:17.810" v="283" actId="1036"/>
          <ac:spMkLst>
            <pc:docMk/>
            <pc:sldMk cId="1594729564" sldId="273"/>
            <ac:spMk id="2051" creationId="{A34F98AE-D88C-D257-A14A-C94C051658C0}"/>
          </ac:spMkLst>
        </pc:spChg>
        <pc:spChg chg="add mod">
          <ac:chgData name="Frank Vermunt" userId="7726e942-e6e7-4d64-919e-4ff01fbbc157" providerId="ADAL" clId="{D3E23305-BF18-4CF5-80EA-87F20A092842}" dt="2024-11-30T14:24:17.810" v="283" actId="1036"/>
          <ac:spMkLst>
            <pc:docMk/>
            <pc:sldMk cId="1594729564" sldId="273"/>
            <ac:spMk id="2055" creationId="{50F58315-0627-4A12-55E1-8ADCAC97C004}"/>
          </ac:spMkLst>
        </pc:spChg>
        <pc:spChg chg="add mod ord">
          <ac:chgData name="Frank Vermunt" userId="7726e942-e6e7-4d64-919e-4ff01fbbc157" providerId="ADAL" clId="{D3E23305-BF18-4CF5-80EA-87F20A092842}" dt="2024-11-30T19:48:02.139" v="768" actId="166"/>
          <ac:spMkLst>
            <pc:docMk/>
            <pc:sldMk cId="1594729564" sldId="273"/>
            <ac:spMk id="2056" creationId="{C408B68F-8C8B-0956-71F2-8177462FAB49}"/>
          </ac:spMkLst>
        </pc:spChg>
        <pc:spChg chg="add mod">
          <ac:chgData name="Frank Vermunt" userId="7726e942-e6e7-4d64-919e-4ff01fbbc157" providerId="ADAL" clId="{D3E23305-BF18-4CF5-80EA-87F20A092842}" dt="2024-11-30T14:24:17.810" v="283" actId="1036"/>
          <ac:spMkLst>
            <pc:docMk/>
            <pc:sldMk cId="1594729564" sldId="273"/>
            <ac:spMk id="2058" creationId="{190B63DF-2DB0-770C-1D80-004229E51D5D}"/>
          </ac:spMkLst>
        </pc:spChg>
        <pc:spChg chg="add mod">
          <ac:chgData name="Frank Vermunt" userId="7726e942-e6e7-4d64-919e-4ff01fbbc157" providerId="ADAL" clId="{D3E23305-BF18-4CF5-80EA-87F20A092842}" dt="2024-11-30T14:24:17.810" v="283" actId="1036"/>
          <ac:spMkLst>
            <pc:docMk/>
            <pc:sldMk cId="1594729564" sldId="273"/>
            <ac:spMk id="2059" creationId="{3D7CA31A-8A16-A8DF-9C2D-8BAE9E780D4C}"/>
          </ac:spMkLst>
        </pc:spChg>
        <pc:picChg chg="del">
          <ac:chgData name="Frank Vermunt" userId="7726e942-e6e7-4d64-919e-4ff01fbbc157" providerId="ADAL" clId="{D3E23305-BF18-4CF5-80EA-87F20A092842}" dt="2024-11-30T14:18:46.571" v="155" actId="478"/>
          <ac:picMkLst>
            <pc:docMk/>
            <pc:sldMk cId="1594729564" sldId="273"/>
            <ac:picMk id="19" creationId="{2755E7DB-DD4D-FD5D-DA31-D4913E867CCC}"/>
          </ac:picMkLst>
        </pc:picChg>
        <pc:picChg chg="add mod">
          <ac:chgData name="Frank Vermunt" userId="7726e942-e6e7-4d64-919e-4ff01fbbc157" providerId="ADAL" clId="{D3E23305-BF18-4CF5-80EA-87F20A092842}" dt="2024-11-30T14:24:17.810" v="283" actId="1036"/>
          <ac:picMkLst>
            <pc:docMk/>
            <pc:sldMk cId="1594729564" sldId="273"/>
            <ac:picMk id="21" creationId="{35D37ABA-08A5-52FE-DC65-E3F2F369BA40}"/>
          </ac:picMkLst>
        </pc:picChg>
        <pc:picChg chg="del">
          <ac:chgData name="Frank Vermunt" userId="7726e942-e6e7-4d64-919e-4ff01fbbc157" providerId="ADAL" clId="{D3E23305-BF18-4CF5-80EA-87F20A092842}" dt="2024-11-30T14:18:46.571" v="155" actId="478"/>
          <ac:picMkLst>
            <pc:docMk/>
            <pc:sldMk cId="1594729564" sldId="273"/>
            <ac:picMk id="23" creationId="{31B653F9-3367-9A8B-7140-FB97A41C6527}"/>
          </ac:picMkLst>
        </pc:picChg>
        <pc:picChg chg="del">
          <ac:chgData name="Frank Vermunt" userId="7726e942-e6e7-4d64-919e-4ff01fbbc157" providerId="ADAL" clId="{D3E23305-BF18-4CF5-80EA-87F20A092842}" dt="2024-11-30T14:18:46.571" v="155" actId="478"/>
          <ac:picMkLst>
            <pc:docMk/>
            <pc:sldMk cId="1594729564" sldId="273"/>
            <ac:picMk id="24" creationId="{4E862E6E-4A01-993F-8BBF-41A77C552CA9}"/>
          </ac:picMkLst>
        </pc:picChg>
        <pc:picChg chg="del">
          <ac:chgData name="Frank Vermunt" userId="7726e942-e6e7-4d64-919e-4ff01fbbc157" providerId="ADAL" clId="{D3E23305-BF18-4CF5-80EA-87F20A092842}" dt="2024-11-30T14:18:46.571" v="155" actId="478"/>
          <ac:picMkLst>
            <pc:docMk/>
            <pc:sldMk cId="1594729564" sldId="273"/>
            <ac:picMk id="27" creationId="{B3C2FF3E-532B-89FA-5AA0-773562D807A9}"/>
          </ac:picMkLst>
        </pc:picChg>
        <pc:picChg chg="del">
          <ac:chgData name="Frank Vermunt" userId="7726e942-e6e7-4d64-919e-4ff01fbbc157" providerId="ADAL" clId="{D3E23305-BF18-4CF5-80EA-87F20A092842}" dt="2024-11-30T14:18:46.571" v="155" actId="478"/>
          <ac:picMkLst>
            <pc:docMk/>
            <pc:sldMk cId="1594729564" sldId="273"/>
            <ac:picMk id="28" creationId="{68F9F73F-6B84-034F-C840-DC7CB8B90099}"/>
          </ac:picMkLst>
        </pc:picChg>
        <pc:picChg chg="add mod">
          <ac:chgData name="Frank Vermunt" userId="7726e942-e6e7-4d64-919e-4ff01fbbc157" providerId="ADAL" clId="{D3E23305-BF18-4CF5-80EA-87F20A092842}" dt="2024-11-30T14:24:17.810" v="283" actId="1036"/>
          <ac:picMkLst>
            <pc:docMk/>
            <pc:sldMk cId="1594729564" sldId="273"/>
            <ac:picMk id="29" creationId="{2A4617EC-365B-7794-66A6-5E811E0A7958}"/>
          </ac:picMkLst>
        </pc:picChg>
        <pc:picChg chg="add mod">
          <ac:chgData name="Frank Vermunt" userId="7726e942-e6e7-4d64-919e-4ff01fbbc157" providerId="ADAL" clId="{D3E23305-BF18-4CF5-80EA-87F20A092842}" dt="2024-11-30T14:22:25.827" v="248" actId="1037"/>
          <ac:picMkLst>
            <pc:docMk/>
            <pc:sldMk cId="1594729564" sldId="273"/>
            <ac:picMk id="31" creationId="{797B7528-4512-5AF8-6329-247E95C400D1}"/>
          </ac:picMkLst>
        </pc:picChg>
        <pc:picChg chg="add mod">
          <ac:chgData name="Frank Vermunt" userId="7726e942-e6e7-4d64-919e-4ff01fbbc157" providerId="ADAL" clId="{D3E23305-BF18-4CF5-80EA-87F20A092842}" dt="2024-11-30T14:24:17.810" v="283" actId="1036"/>
          <ac:picMkLst>
            <pc:docMk/>
            <pc:sldMk cId="1594729564" sldId="273"/>
            <ac:picMk id="2049" creationId="{AAAF90EA-8F74-9004-DFEA-82E30D5D49EA}"/>
          </ac:picMkLst>
        </pc:picChg>
        <pc:picChg chg="del">
          <ac:chgData name="Frank Vermunt" userId="7726e942-e6e7-4d64-919e-4ff01fbbc157" providerId="ADAL" clId="{D3E23305-BF18-4CF5-80EA-87F20A092842}" dt="2024-11-30T14:18:46.571" v="155" actId="478"/>
          <ac:picMkLst>
            <pc:docMk/>
            <pc:sldMk cId="1594729564" sldId="273"/>
            <ac:picMk id="2052" creationId="{0841F56A-872D-2081-C397-23FDF0C891F4}"/>
          </ac:picMkLst>
        </pc:picChg>
        <pc:picChg chg="add mod">
          <ac:chgData name="Frank Vermunt" userId="7726e942-e6e7-4d64-919e-4ff01fbbc157" providerId="ADAL" clId="{D3E23305-BF18-4CF5-80EA-87F20A092842}" dt="2024-11-30T14:24:17.810" v="283" actId="1036"/>
          <ac:picMkLst>
            <pc:docMk/>
            <pc:sldMk cId="1594729564" sldId="273"/>
            <ac:picMk id="2053" creationId="{FFA55541-F490-C530-47C1-3B2338A8A4BF}"/>
          </ac:picMkLst>
        </pc:picChg>
        <pc:picChg chg="del">
          <ac:chgData name="Frank Vermunt" userId="7726e942-e6e7-4d64-919e-4ff01fbbc157" providerId="ADAL" clId="{D3E23305-BF18-4CF5-80EA-87F20A092842}" dt="2024-11-30T13:44:18.011" v="127" actId="21"/>
          <ac:picMkLst>
            <pc:docMk/>
            <pc:sldMk cId="1594729564" sldId="273"/>
            <ac:picMk id="2054" creationId="{BA29634C-293E-C3F2-0743-2F2C8CACC528}"/>
          </ac:picMkLst>
        </pc:picChg>
        <pc:picChg chg="add del mod">
          <ac:chgData name="Frank Vermunt" userId="7726e942-e6e7-4d64-919e-4ff01fbbc157" providerId="ADAL" clId="{D3E23305-BF18-4CF5-80EA-87F20A092842}" dt="2024-11-30T19:47:43.632" v="765" actId="478"/>
          <ac:picMkLst>
            <pc:docMk/>
            <pc:sldMk cId="1594729564" sldId="273"/>
            <ac:picMk id="2057" creationId="{9F7C89E6-512B-BA4E-ADB4-3F9716C1AF89}"/>
          </ac:picMkLst>
        </pc:picChg>
        <pc:picChg chg="add del mod">
          <ac:chgData name="Frank Vermunt" userId="7726e942-e6e7-4d64-919e-4ff01fbbc157" providerId="ADAL" clId="{D3E23305-BF18-4CF5-80EA-87F20A092842}" dt="2024-11-30T14:31:27.092" v="367" actId="478"/>
          <ac:picMkLst>
            <pc:docMk/>
            <pc:sldMk cId="1594729564" sldId="273"/>
            <ac:picMk id="2060" creationId="{D3FB6764-C921-DF5B-466B-91BF70ECB5F6}"/>
          </ac:picMkLst>
        </pc:picChg>
        <pc:picChg chg="add del mod">
          <ac:chgData name="Frank Vermunt" userId="7726e942-e6e7-4d64-919e-4ff01fbbc157" providerId="ADAL" clId="{D3E23305-BF18-4CF5-80EA-87F20A092842}" dt="2024-11-30T14:32:56.461" v="373" actId="478"/>
          <ac:picMkLst>
            <pc:docMk/>
            <pc:sldMk cId="1594729564" sldId="273"/>
            <ac:picMk id="2061" creationId="{0D6DDBDE-B87B-C5D9-37B2-76AE49BB7E5F}"/>
          </ac:picMkLst>
        </pc:picChg>
        <pc:picChg chg="add mod">
          <ac:chgData name="Frank Vermunt" userId="7726e942-e6e7-4d64-919e-4ff01fbbc157" providerId="ADAL" clId="{D3E23305-BF18-4CF5-80EA-87F20A092842}" dt="2024-11-30T14:33:05.014" v="375" actId="14100"/>
          <ac:picMkLst>
            <pc:docMk/>
            <pc:sldMk cId="1594729564" sldId="273"/>
            <ac:picMk id="2062" creationId="{9239DF24-1540-C58D-BD62-AE0AC47DC740}"/>
          </ac:picMkLst>
        </pc:picChg>
        <pc:picChg chg="add mod">
          <ac:chgData name="Frank Vermunt" userId="7726e942-e6e7-4d64-919e-4ff01fbbc157" providerId="ADAL" clId="{D3E23305-BF18-4CF5-80EA-87F20A092842}" dt="2024-11-30T19:50:16.422" v="792" actId="1076"/>
          <ac:picMkLst>
            <pc:docMk/>
            <pc:sldMk cId="1594729564" sldId="273"/>
            <ac:picMk id="2063" creationId="{FEBA1578-EB48-C571-5619-DCF7EAE9F31C}"/>
          </ac:picMkLst>
        </pc:picChg>
      </pc:sldChg>
      <pc:sldChg chg="delSp add del mod modShow">
        <pc:chgData name="Frank Vermunt" userId="7726e942-e6e7-4d64-919e-4ff01fbbc157" providerId="ADAL" clId="{D3E23305-BF18-4CF5-80EA-87F20A092842}" dt="2024-11-30T19:31:46.454" v="621" actId="2696"/>
        <pc:sldMkLst>
          <pc:docMk/>
          <pc:sldMk cId="677261760" sldId="274"/>
        </pc:sldMkLst>
        <pc:spChg chg="del">
          <ac:chgData name="Frank Vermunt" userId="7726e942-e6e7-4d64-919e-4ff01fbbc157" providerId="ADAL" clId="{D3E23305-BF18-4CF5-80EA-87F20A092842}" dt="2024-11-30T14:26:46.779" v="320" actId="21"/>
          <ac:spMkLst>
            <pc:docMk/>
            <pc:sldMk cId="677261760" sldId="274"/>
            <ac:spMk id="2" creationId="{C4ED56B5-21F4-434D-0869-7B1260E79626}"/>
          </ac:spMkLst>
        </pc:spChg>
        <pc:spChg chg="del">
          <ac:chgData name="Frank Vermunt" userId="7726e942-e6e7-4d64-919e-4ff01fbbc157" providerId="ADAL" clId="{D3E23305-BF18-4CF5-80EA-87F20A092842}" dt="2024-11-30T14:26:35.532" v="316" actId="21"/>
          <ac:spMkLst>
            <pc:docMk/>
            <pc:sldMk cId="677261760" sldId="274"/>
            <ac:spMk id="3" creationId="{F291187E-5B4D-6E98-FA0E-ADBE697D0F79}"/>
          </ac:spMkLst>
        </pc:spChg>
      </pc:sldChg>
      <pc:sldChg chg="addSp delSp modSp add mod ord delAnim modAnim">
        <pc:chgData name="Frank Vermunt" userId="7726e942-e6e7-4d64-919e-4ff01fbbc157" providerId="ADAL" clId="{D3E23305-BF18-4CF5-80EA-87F20A092842}" dt="2024-11-30T20:12:41.644" v="980" actId="22"/>
        <pc:sldMkLst>
          <pc:docMk/>
          <pc:sldMk cId="321183013" sldId="275"/>
        </pc:sldMkLst>
        <pc:spChg chg="add mod">
          <ac:chgData name="Frank Vermunt" userId="7726e942-e6e7-4d64-919e-4ff01fbbc157" providerId="ADAL" clId="{D3E23305-BF18-4CF5-80EA-87F20A092842}" dt="2024-11-30T14:26:31.014" v="315" actId="1036"/>
          <ac:spMkLst>
            <pc:docMk/>
            <pc:sldMk cId="321183013" sldId="275"/>
            <ac:spMk id="2" creationId="{A22C3D43-80E4-EBB8-8D7F-0B4F67663341}"/>
          </ac:spMkLst>
        </pc:spChg>
        <pc:spChg chg="add mod">
          <ac:chgData name="Frank Vermunt" userId="7726e942-e6e7-4d64-919e-4ff01fbbc157" providerId="ADAL" clId="{D3E23305-BF18-4CF5-80EA-87F20A092842}" dt="2024-11-30T14:26:43.124" v="319" actId="1076"/>
          <ac:spMkLst>
            <pc:docMk/>
            <pc:sldMk cId="321183013" sldId="275"/>
            <ac:spMk id="3" creationId="{F291187E-5B4D-6E98-FA0E-ADBE697D0F79}"/>
          </ac:spMkLst>
        </pc:spChg>
        <pc:spChg chg="add mod">
          <ac:chgData name="Frank Vermunt" userId="7726e942-e6e7-4d64-919e-4ff01fbbc157" providerId="ADAL" clId="{D3E23305-BF18-4CF5-80EA-87F20A092842}" dt="2024-11-30T14:26:58.876" v="323" actId="1076"/>
          <ac:spMkLst>
            <pc:docMk/>
            <pc:sldMk cId="321183013" sldId="275"/>
            <ac:spMk id="4" creationId="{C4ED56B5-21F4-434D-0869-7B1260E79626}"/>
          </ac:spMkLst>
        </pc:spChg>
        <pc:spChg chg="add mod">
          <ac:chgData name="Frank Vermunt" userId="7726e942-e6e7-4d64-919e-4ff01fbbc157" providerId="ADAL" clId="{D3E23305-BF18-4CF5-80EA-87F20A092842}" dt="2024-11-30T14:27:44.708" v="332" actId="1076"/>
          <ac:spMkLst>
            <pc:docMk/>
            <pc:sldMk cId="321183013" sldId="275"/>
            <ac:spMk id="5" creationId="{F1498CF4-B170-0594-D627-4F4B9888136C}"/>
          </ac:spMkLst>
        </pc:spChg>
        <pc:spChg chg="add mod">
          <ac:chgData name="Frank Vermunt" userId="7726e942-e6e7-4d64-919e-4ff01fbbc157" providerId="ADAL" clId="{D3E23305-BF18-4CF5-80EA-87F20A092842}" dt="2024-11-30T14:28:40.724" v="350" actId="14100"/>
          <ac:spMkLst>
            <pc:docMk/>
            <pc:sldMk cId="321183013" sldId="275"/>
            <ac:spMk id="6" creationId="{A2DCF03A-82E0-376F-537B-5337D6452ACB}"/>
          </ac:spMkLst>
        </pc:spChg>
        <pc:spChg chg="add mod">
          <ac:chgData name="Frank Vermunt" userId="7726e942-e6e7-4d64-919e-4ff01fbbc157" providerId="ADAL" clId="{D3E23305-BF18-4CF5-80EA-87F20A092842}" dt="2024-11-30T14:28:34.445" v="348" actId="14100"/>
          <ac:spMkLst>
            <pc:docMk/>
            <pc:sldMk cId="321183013" sldId="275"/>
            <ac:spMk id="7" creationId="{8B529C6A-8451-2040-3A19-2A7C15E05ABE}"/>
          </ac:spMkLst>
        </pc:spChg>
        <pc:spChg chg="add mod">
          <ac:chgData name="Frank Vermunt" userId="7726e942-e6e7-4d64-919e-4ff01fbbc157" providerId="ADAL" clId="{D3E23305-BF18-4CF5-80EA-87F20A092842}" dt="2024-11-30T14:28:19.740" v="344" actId="1076"/>
          <ac:spMkLst>
            <pc:docMk/>
            <pc:sldMk cId="321183013" sldId="275"/>
            <ac:spMk id="8" creationId="{C93588E9-5653-9F47-3D15-BCDC6ABBE9BC}"/>
          </ac:spMkLst>
        </pc:spChg>
        <pc:spChg chg="add mod">
          <ac:chgData name="Frank Vermunt" userId="7726e942-e6e7-4d64-919e-4ff01fbbc157" providerId="ADAL" clId="{D3E23305-BF18-4CF5-80EA-87F20A092842}" dt="2024-11-30T14:29:10.878" v="357" actId="1038"/>
          <ac:spMkLst>
            <pc:docMk/>
            <pc:sldMk cId="321183013" sldId="275"/>
            <ac:spMk id="9" creationId="{D8CA0BC2-FF83-005F-12BD-D9D358631F36}"/>
          </ac:spMkLst>
        </pc:spChg>
        <pc:spChg chg="add mod">
          <ac:chgData name="Frank Vermunt" userId="7726e942-e6e7-4d64-919e-4ff01fbbc157" providerId="ADAL" clId="{D3E23305-BF18-4CF5-80EA-87F20A092842}" dt="2024-11-30T19:50:27.423" v="794"/>
          <ac:spMkLst>
            <pc:docMk/>
            <pc:sldMk cId="321183013" sldId="275"/>
            <ac:spMk id="13" creationId="{3B647909-68D7-C491-1FAB-DA87607CACF1}"/>
          </ac:spMkLst>
        </pc:spChg>
        <pc:spChg chg="del">
          <ac:chgData name="Frank Vermunt" userId="7726e942-e6e7-4d64-919e-4ff01fbbc157" providerId="ADAL" clId="{D3E23305-BF18-4CF5-80EA-87F20A092842}" dt="2024-11-30T14:27:23.652" v="326" actId="478"/>
          <ac:spMkLst>
            <pc:docMk/>
            <pc:sldMk cId="321183013" sldId="275"/>
            <ac:spMk id="25" creationId="{759CCF49-890C-86ED-CEE8-AFE9D84FB4BE}"/>
          </ac:spMkLst>
        </pc:spChg>
        <pc:spChg chg="del">
          <ac:chgData name="Frank Vermunt" userId="7726e942-e6e7-4d64-919e-4ff01fbbc157" providerId="ADAL" clId="{D3E23305-BF18-4CF5-80EA-87F20A092842}" dt="2024-11-30T14:27:23.652" v="326" actId="478"/>
          <ac:spMkLst>
            <pc:docMk/>
            <pc:sldMk cId="321183013" sldId="275"/>
            <ac:spMk id="2050" creationId="{5A560073-6101-6122-14E1-5FCB2BC6513E}"/>
          </ac:spMkLst>
        </pc:spChg>
        <pc:spChg chg="del">
          <ac:chgData name="Frank Vermunt" userId="7726e942-e6e7-4d64-919e-4ff01fbbc157" providerId="ADAL" clId="{D3E23305-BF18-4CF5-80EA-87F20A092842}" dt="2024-11-30T14:27:23.652" v="326" actId="478"/>
          <ac:spMkLst>
            <pc:docMk/>
            <pc:sldMk cId="321183013" sldId="275"/>
            <ac:spMk id="2051" creationId="{A34F98AE-D88C-D257-A14A-C94C051658C0}"/>
          </ac:spMkLst>
        </pc:spChg>
        <pc:spChg chg="del">
          <ac:chgData name="Frank Vermunt" userId="7726e942-e6e7-4d64-919e-4ff01fbbc157" providerId="ADAL" clId="{D3E23305-BF18-4CF5-80EA-87F20A092842}" dt="2024-11-30T19:50:26.726" v="793" actId="478"/>
          <ac:spMkLst>
            <pc:docMk/>
            <pc:sldMk cId="321183013" sldId="275"/>
            <ac:spMk id="2056" creationId="{C408B68F-8C8B-0956-71F2-8177462FAB49}"/>
          </ac:spMkLst>
        </pc:spChg>
        <pc:spChg chg="del">
          <ac:chgData name="Frank Vermunt" userId="7726e942-e6e7-4d64-919e-4ff01fbbc157" providerId="ADAL" clId="{D3E23305-BF18-4CF5-80EA-87F20A092842}" dt="2024-11-30T14:27:23.652" v="326" actId="478"/>
          <ac:spMkLst>
            <pc:docMk/>
            <pc:sldMk cId="321183013" sldId="275"/>
            <ac:spMk id="2058" creationId="{190B63DF-2DB0-770C-1D80-004229E51D5D}"/>
          </ac:spMkLst>
        </pc:spChg>
        <pc:spChg chg="del">
          <ac:chgData name="Frank Vermunt" userId="7726e942-e6e7-4d64-919e-4ff01fbbc157" providerId="ADAL" clId="{D3E23305-BF18-4CF5-80EA-87F20A092842}" dt="2024-11-30T14:27:23.652" v="326" actId="478"/>
          <ac:spMkLst>
            <pc:docMk/>
            <pc:sldMk cId="321183013" sldId="275"/>
            <ac:spMk id="2059" creationId="{3D7CA31A-8A16-A8DF-9C2D-8BAE9E780D4C}"/>
          </ac:spMkLst>
        </pc:spChg>
        <pc:picChg chg="add del mod">
          <ac:chgData name="Frank Vermunt" userId="7726e942-e6e7-4d64-919e-4ff01fbbc157" providerId="ADAL" clId="{D3E23305-BF18-4CF5-80EA-87F20A092842}" dt="2024-11-30T14:31:24.280" v="366" actId="21"/>
          <ac:picMkLst>
            <pc:docMk/>
            <pc:sldMk cId="321183013" sldId="275"/>
            <ac:picMk id="10" creationId="{0D6DDBDE-B87B-C5D9-37B2-76AE49BB7E5F}"/>
          </ac:picMkLst>
        </pc:picChg>
        <pc:picChg chg="add del mod ord">
          <ac:chgData name="Frank Vermunt" userId="7726e942-e6e7-4d64-919e-4ff01fbbc157" providerId="ADAL" clId="{D3E23305-BF18-4CF5-80EA-87F20A092842}" dt="2024-11-30T19:54:43.679" v="834" actId="21"/>
          <ac:picMkLst>
            <pc:docMk/>
            <pc:sldMk cId="321183013" sldId="275"/>
            <ac:picMk id="11" creationId="{8791EC0A-45AE-E7FA-7CCB-78097C47C9CC}"/>
          </ac:picMkLst>
        </pc:picChg>
        <pc:picChg chg="add mod">
          <ac:chgData name="Frank Vermunt" userId="7726e942-e6e7-4d64-919e-4ff01fbbc157" providerId="ADAL" clId="{D3E23305-BF18-4CF5-80EA-87F20A092842}" dt="2024-11-30T19:50:27.423" v="794"/>
          <ac:picMkLst>
            <pc:docMk/>
            <pc:sldMk cId="321183013" sldId="275"/>
            <ac:picMk id="12" creationId="{A8891231-EEDC-F2DE-4E13-F255AB0B76A2}"/>
          </ac:picMkLst>
        </pc:picChg>
        <pc:picChg chg="add mod">
          <ac:chgData name="Frank Vermunt" userId="7726e942-e6e7-4d64-919e-4ff01fbbc157" providerId="ADAL" clId="{D3E23305-BF18-4CF5-80EA-87F20A092842}" dt="2024-11-30T19:56:36.324" v="844"/>
          <ac:picMkLst>
            <pc:docMk/>
            <pc:sldMk cId="321183013" sldId="275"/>
            <ac:picMk id="14" creationId="{03CAC9D8-EEB5-5DF0-5B1C-908F3497B504}"/>
          </ac:picMkLst>
        </pc:picChg>
        <pc:picChg chg="add del">
          <ac:chgData name="Frank Vermunt" userId="7726e942-e6e7-4d64-919e-4ff01fbbc157" providerId="ADAL" clId="{D3E23305-BF18-4CF5-80EA-87F20A092842}" dt="2024-11-30T20:12:41.644" v="980" actId="22"/>
          <ac:picMkLst>
            <pc:docMk/>
            <pc:sldMk cId="321183013" sldId="275"/>
            <ac:picMk id="16" creationId="{D4D08943-031D-FBC2-208F-B067E75C9B5A}"/>
          </ac:picMkLst>
        </pc:picChg>
        <pc:picChg chg="del">
          <ac:chgData name="Frank Vermunt" userId="7726e942-e6e7-4d64-919e-4ff01fbbc157" providerId="ADAL" clId="{D3E23305-BF18-4CF5-80EA-87F20A092842}" dt="2024-11-30T19:50:26.726" v="793" actId="478"/>
          <ac:picMkLst>
            <pc:docMk/>
            <pc:sldMk cId="321183013" sldId="275"/>
            <ac:picMk id="2057" creationId="{9F7C89E6-512B-BA4E-ADB4-3F9716C1AF89}"/>
          </ac:picMkLst>
        </pc:picChg>
        <pc:picChg chg="del">
          <ac:chgData name="Frank Vermunt" userId="7726e942-e6e7-4d64-919e-4ff01fbbc157" providerId="ADAL" clId="{D3E23305-BF18-4CF5-80EA-87F20A092842}" dt="2024-11-30T14:26:22.990" v="309" actId="478"/>
          <ac:picMkLst>
            <pc:docMk/>
            <pc:sldMk cId="321183013" sldId="275"/>
            <ac:picMk id="2060" creationId="{D3FB6764-C921-DF5B-466B-91BF70ECB5F6}"/>
          </ac:picMkLst>
        </pc:picChg>
      </pc:sldChg>
      <pc:sldChg chg="addSp modSp add ord modAnim">
        <pc:chgData name="Frank Vermunt" userId="7726e942-e6e7-4d64-919e-4ff01fbbc157" providerId="ADAL" clId="{D3E23305-BF18-4CF5-80EA-87F20A092842}" dt="2024-11-30T20:03:17.510" v="968"/>
        <pc:sldMkLst>
          <pc:docMk/>
          <pc:sldMk cId="2670674113" sldId="276"/>
        </pc:sldMkLst>
        <pc:picChg chg="add mod">
          <ac:chgData name="Frank Vermunt" userId="7726e942-e6e7-4d64-919e-4ff01fbbc157" providerId="ADAL" clId="{D3E23305-BF18-4CF5-80EA-87F20A092842}" dt="2024-11-30T19:56:42.936" v="845"/>
          <ac:picMkLst>
            <pc:docMk/>
            <pc:sldMk cId="2670674113" sldId="276"/>
            <ac:picMk id="2" creationId="{9DC5C23F-D4D0-7418-D785-029B6FED17EC}"/>
          </ac:picMkLst>
        </pc:picChg>
      </pc:sldChg>
      <pc:sldChg chg="delSp add del mod delAnim">
        <pc:chgData name="Frank Vermunt" userId="7726e942-e6e7-4d64-919e-4ff01fbbc157" providerId="ADAL" clId="{D3E23305-BF18-4CF5-80EA-87F20A092842}" dt="2024-11-30T20:13:09.721" v="984" actId="47"/>
        <pc:sldMkLst>
          <pc:docMk/>
          <pc:sldMk cId="2236292012" sldId="277"/>
        </pc:sldMkLst>
        <pc:picChg chg="del">
          <ac:chgData name="Frank Vermunt" userId="7726e942-e6e7-4d64-919e-4ff01fbbc157" providerId="ADAL" clId="{D3E23305-BF18-4CF5-80EA-87F20A092842}" dt="2024-11-30T20:12:48.395" v="982" actId="478"/>
          <ac:picMkLst>
            <pc:docMk/>
            <pc:sldMk cId="2236292012" sldId="277"/>
            <ac:picMk id="14" creationId="{03CAC9D8-EEB5-5DF0-5B1C-908F3497B504}"/>
          </ac:picMkLst>
        </pc:picChg>
      </pc:sldChg>
      <pc:sldChg chg="addSp modSp new mod modAnim">
        <pc:chgData name="Frank Vermunt" userId="7726e942-e6e7-4d64-919e-4ff01fbbc157" providerId="ADAL" clId="{D3E23305-BF18-4CF5-80EA-87F20A092842}" dt="2024-11-30T20:14:00.109" v="989" actId="171"/>
        <pc:sldMkLst>
          <pc:docMk/>
          <pc:sldMk cId="2756526158" sldId="278"/>
        </pc:sldMkLst>
        <pc:picChg chg="add mod">
          <ac:chgData name="Frank Vermunt" userId="7726e942-e6e7-4d64-919e-4ff01fbbc157" providerId="ADAL" clId="{D3E23305-BF18-4CF5-80EA-87F20A092842}" dt="2024-11-30T20:13:20.682" v="986" actId="688"/>
          <ac:picMkLst>
            <pc:docMk/>
            <pc:sldMk cId="2756526158" sldId="278"/>
            <ac:picMk id="3" creationId="{21AB4438-FB02-DC4F-E1A7-686AAF7C71C8}"/>
          </ac:picMkLst>
        </pc:picChg>
        <pc:picChg chg="add ord">
          <ac:chgData name="Frank Vermunt" userId="7726e942-e6e7-4d64-919e-4ff01fbbc157" providerId="ADAL" clId="{D3E23305-BF18-4CF5-80EA-87F20A092842}" dt="2024-11-30T20:14:00.109" v="989" actId="171"/>
          <ac:picMkLst>
            <pc:docMk/>
            <pc:sldMk cId="2756526158" sldId="278"/>
            <ac:picMk id="5" creationId="{9E84AFEE-3AA4-A6F8-CE8A-E67804932B6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B8188-16DD-4489-9061-C13F2903D6A4}" type="datetimeFigureOut">
              <a:rPr lang="nl-NL" smtClean="0"/>
              <a:t>30-11-2024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3C52-D5D1-47F7-96C3-E68993887164}" type="slidenum">
              <a:rPr lang="nl-NL" smtClean="0"/>
              <a:t>‹#›</a:t>
            </a:fld>
            <a:endParaRPr lang="nl-NL"/>
          </a:p>
        </p:txBody>
      </p:sp>
    </p:spTree>
    <p:extLst>
      <p:ext uri="{BB962C8B-B14F-4D97-AF65-F5344CB8AC3E}">
        <p14:creationId xmlns:p14="http://schemas.microsoft.com/office/powerpoint/2010/main" val="224555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1</a:t>
            </a:fld>
            <a:endParaRPr lang="nl-NL"/>
          </a:p>
        </p:txBody>
      </p:sp>
    </p:spTree>
    <p:extLst>
      <p:ext uri="{BB962C8B-B14F-4D97-AF65-F5344CB8AC3E}">
        <p14:creationId xmlns:p14="http://schemas.microsoft.com/office/powerpoint/2010/main" val="95937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3</a:t>
            </a:fld>
            <a:endParaRPr lang="nl-NL"/>
          </a:p>
        </p:txBody>
      </p:sp>
    </p:spTree>
    <p:extLst>
      <p:ext uri="{BB962C8B-B14F-4D97-AF65-F5344CB8AC3E}">
        <p14:creationId xmlns:p14="http://schemas.microsoft.com/office/powerpoint/2010/main" val="3861109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4</a:t>
            </a:fld>
            <a:endParaRPr lang="nl-NL"/>
          </a:p>
        </p:txBody>
      </p:sp>
    </p:spTree>
    <p:extLst>
      <p:ext uri="{BB962C8B-B14F-4D97-AF65-F5344CB8AC3E}">
        <p14:creationId xmlns:p14="http://schemas.microsoft.com/office/powerpoint/2010/main" val="451941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Dit is voor de afsluiting om 16 uur.</a:t>
            </a:r>
          </a:p>
          <a:p>
            <a:r>
              <a:rPr lang="nl-NL" dirty="0"/>
              <a:t>Stel dat je natuurkunde leuk vindt. En dat je natuurkundige zou worden. In wat voor beroepen zou je dan terecht kunnen komen?</a:t>
            </a: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7</a:t>
            </a:fld>
            <a:endParaRPr lang="nl-NL"/>
          </a:p>
        </p:txBody>
      </p:sp>
    </p:spTree>
    <p:extLst>
      <p:ext uri="{BB962C8B-B14F-4D97-AF65-F5344CB8AC3E}">
        <p14:creationId xmlns:p14="http://schemas.microsoft.com/office/powerpoint/2010/main" val="1962545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11</a:t>
            </a:fld>
            <a:endParaRPr lang="nl-NL"/>
          </a:p>
        </p:txBody>
      </p:sp>
    </p:spTree>
    <p:extLst>
      <p:ext uri="{BB962C8B-B14F-4D97-AF65-F5344CB8AC3E}">
        <p14:creationId xmlns:p14="http://schemas.microsoft.com/office/powerpoint/2010/main" val="143403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Er zijn heel wat beroepen waar een natuurkundige heel gewild is. Dat kan zijn om wat ze weten of om hoe ze denken. Bijvoorbeeld dat ze weten hoe ze onderzoek moeten doen.</a:t>
            </a:r>
          </a:p>
          <a:p>
            <a:r>
              <a:rPr lang="nl-NL" dirty="0"/>
              <a:t>(Neem een paar beroepen en leg uit wat die doen)</a:t>
            </a:r>
          </a:p>
          <a:p>
            <a:r>
              <a:rPr lang="nl-NL" dirty="0"/>
              <a:t>Maar er zijn ook beroepen waar je niet veel natuurkundigen aantreft, maar waar natuurkunde wel heel belangrijk is.</a:t>
            </a:r>
          </a:p>
          <a:p>
            <a:r>
              <a:rPr lang="nl-NL" dirty="0"/>
              <a:t>(Neem een paar beroepen en leg uit waarom natuurkunde belangrijk is)</a:t>
            </a:r>
          </a:p>
          <a:p>
            <a:r>
              <a:rPr lang="nl-NL" dirty="0"/>
              <a:t>En dan zijn er ook beroepen waar natuurkunde minder of niet belangrijk is. Dit zijn wat voorbeelden, maar bij een stel hiervan is kennis van natuurkunde nog steeds heel handig. </a:t>
            </a:r>
          </a:p>
        </p:txBody>
      </p:sp>
      <p:sp>
        <p:nvSpPr>
          <p:cNvPr id="4" name="Slide Number Placeholder 3"/>
          <p:cNvSpPr>
            <a:spLocks noGrp="1"/>
          </p:cNvSpPr>
          <p:nvPr>
            <p:ph type="sldNum" sz="quarter" idx="5"/>
          </p:nvPr>
        </p:nvSpPr>
        <p:spPr/>
        <p:txBody>
          <a:bodyPr/>
          <a:lstStyle/>
          <a:p>
            <a:fld id="{65D23C52-D5D1-47F7-96C3-E68993887164}" type="slidenum">
              <a:rPr lang="nl-NL" smtClean="0"/>
              <a:t>12</a:t>
            </a:fld>
            <a:endParaRPr lang="nl-NL"/>
          </a:p>
        </p:txBody>
      </p:sp>
    </p:spTree>
    <p:extLst>
      <p:ext uri="{BB962C8B-B14F-4D97-AF65-F5344CB8AC3E}">
        <p14:creationId xmlns:p14="http://schemas.microsoft.com/office/powerpoint/2010/main" val="207072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nl-NL"/>
              <a:t>Klik om het opmaakprofiel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30-11-2024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verticale tekst 2"/>
          <p:cNvSpPr>
            <a:spLocks noGrp="1"/>
          </p:cNvSpPr>
          <p:nvPr>
            <p:ph type="body" orient="vert" idx="1"/>
          </p:nvPr>
        </p:nvSpPr>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30-11-2024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het opmaakprofiel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30-11-2024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idx="1"/>
          </p:nvPr>
        </p:nvSpPr>
        <p:spPr/>
        <p:txBody>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30-11-2024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het opmaakprofiel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opmaakprofielen van de modeltekst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30-11-2024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30-11-2024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het opmaakprofiel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8638F0FA-503B-447F-A02E-6BF1D880434F}" type="datetimeFigureOut">
              <a:rPr lang="nl-NL" smtClean="0"/>
              <a:pPr/>
              <a:t>30-11-2024</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datum 2"/>
          <p:cNvSpPr>
            <a:spLocks noGrp="1"/>
          </p:cNvSpPr>
          <p:nvPr>
            <p:ph type="dt" sz="half" idx="10"/>
          </p:nvPr>
        </p:nvSpPr>
        <p:spPr/>
        <p:txBody>
          <a:bodyPr/>
          <a:lstStyle/>
          <a:p>
            <a:fld id="{8638F0FA-503B-447F-A02E-6BF1D880434F}" type="datetimeFigureOut">
              <a:rPr lang="nl-NL" smtClean="0"/>
              <a:pPr/>
              <a:t>30-11-2024</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638F0FA-503B-447F-A02E-6BF1D880434F}" type="datetimeFigureOut">
              <a:rPr lang="nl-NL" smtClean="0"/>
              <a:pPr/>
              <a:t>30-11-2024</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het opmaakprofiel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30-11-2024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het opmaakprofiel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30-11-2024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a:t>Klik om het opmaakprofiel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38F0FA-503B-447F-A02E-6BF1D880434F}" type="datetimeFigureOut">
              <a:rPr lang="nl-NL" smtClean="0"/>
              <a:pPr/>
              <a:t>30-11-2024</a:t>
            </a:fld>
            <a:endParaRPr lang="nl-NL"/>
          </a:p>
        </p:txBody>
      </p:sp>
      <p:sp>
        <p:nvSpPr>
          <p:cNvPr id="5" name="Tijdelijke aanduiding voor voettekst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3EE7185-A582-4542-8FF0-969B3F80C0A5}" type="slidenum">
              <a:rPr lang="nl-NL" smtClean="0"/>
              <a:pPr/>
              <a:t>‹#›</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ikikids.nl/Biofysica" TargetMode="External"/><Relationship Id="rId13" Type="http://schemas.openxmlformats.org/officeDocument/2006/relationships/hyperlink" Target="https://wikikids.nl/Kwantummechanica" TargetMode="External"/><Relationship Id="rId18" Type="http://schemas.openxmlformats.org/officeDocument/2006/relationships/hyperlink" Target="https://wikikids.nl/Metrologie" TargetMode="External"/><Relationship Id="rId3" Type="http://schemas.openxmlformats.org/officeDocument/2006/relationships/image" Target="../media/image1.jpeg"/><Relationship Id="rId21" Type="http://schemas.openxmlformats.org/officeDocument/2006/relationships/hyperlink" Target="https://wikikids.nl/Plasmafysica" TargetMode="External"/><Relationship Id="rId7" Type="http://schemas.openxmlformats.org/officeDocument/2006/relationships/hyperlink" Target="https://wikikids.nl/Atoomfysica" TargetMode="External"/><Relationship Id="rId12" Type="http://schemas.openxmlformats.org/officeDocument/2006/relationships/hyperlink" Target="https://wikikids.nl/Kernfysica" TargetMode="External"/><Relationship Id="rId17" Type="http://schemas.openxmlformats.org/officeDocument/2006/relationships/hyperlink" Target="https://wikikids.nl/Meteorologie" TargetMode="External"/><Relationship Id="rId2" Type="http://schemas.openxmlformats.org/officeDocument/2006/relationships/notesSlide" Target="../notesSlides/notesSlide1.xml"/><Relationship Id="rId16" Type="http://schemas.openxmlformats.org/officeDocument/2006/relationships/hyperlink" Target="https://wikikids.nl/Medische_fysica" TargetMode="External"/><Relationship Id="rId20" Type="http://schemas.openxmlformats.org/officeDocument/2006/relationships/hyperlink" Target="https://wikikids.nl/Optica" TargetMode="External"/><Relationship Id="rId1" Type="http://schemas.openxmlformats.org/officeDocument/2006/relationships/slideLayout" Target="../slideLayouts/slideLayout7.xml"/><Relationship Id="rId6" Type="http://schemas.openxmlformats.org/officeDocument/2006/relationships/hyperlink" Target="https://wikikids.nl/Astronomie" TargetMode="External"/><Relationship Id="rId11" Type="http://schemas.openxmlformats.org/officeDocument/2006/relationships/hyperlink" Target="https://wikikids.nl/Geofysica" TargetMode="External"/><Relationship Id="rId24" Type="http://schemas.openxmlformats.org/officeDocument/2006/relationships/hyperlink" Target="https://wikikids.nl/index.php?title=Vastestroffysica&amp;action=edit&amp;redlink=1" TargetMode="External"/><Relationship Id="rId5" Type="http://schemas.openxmlformats.org/officeDocument/2006/relationships/hyperlink" Target="https://wikikids.nl/Astrofysica" TargetMode="External"/><Relationship Id="rId15" Type="http://schemas.openxmlformats.org/officeDocument/2006/relationships/hyperlink" Target="https://wikikids.nl/Mechanica" TargetMode="External"/><Relationship Id="rId23" Type="http://schemas.openxmlformats.org/officeDocument/2006/relationships/hyperlink" Target="https://wikikids.nl/Thermodynamica" TargetMode="External"/><Relationship Id="rId10" Type="http://schemas.openxmlformats.org/officeDocument/2006/relationships/hyperlink" Target="https://wikikids.nl/Fysische_chemie" TargetMode="External"/><Relationship Id="rId19" Type="http://schemas.openxmlformats.org/officeDocument/2006/relationships/hyperlink" Target="https://wikikids.nl/Optiek" TargetMode="External"/><Relationship Id="rId4" Type="http://schemas.openxmlformats.org/officeDocument/2006/relationships/hyperlink" Target="https://wikikids.nl/Akoestiek" TargetMode="External"/><Relationship Id="rId9" Type="http://schemas.openxmlformats.org/officeDocument/2006/relationships/hyperlink" Target="https://wikikids.nl/Elektromagnetisme" TargetMode="External"/><Relationship Id="rId14" Type="http://schemas.openxmlformats.org/officeDocument/2006/relationships/hyperlink" Target="https://wikikids.nl/Mathematische_fysica" TargetMode="External"/><Relationship Id="rId22" Type="http://schemas.openxmlformats.org/officeDocument/2006/relationships/hyperlink" Target="https://wikikids.nl/Stromingsle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wikikids.nl/Biofysica" TargetMode="External"/><Relationship Id="rId13" Type="http://schemas.openxmlformats.org/officeDocument/2006/relationships/hyperlink" Target="https://wikikids.nl/Kwantummechanica" TargetMode="External"/><Relationship Id="rId18" Type="http://schemas.openxmlformats.org/officeDocument/2006/relationships/hyperlink" Target="https://wikikids.nl/Metrologie" TargetMode="External"/><Relationship Id="rId3" Type="http://schemas.openxmlformats.org/officeDocument/2006/relationships/image" Target="../media/image1.jpeg"/><Relationship Id="rId21" Type="http://schemas.openxmlformats.org/officeDocument/2006/relationships/hyperlink" Target="https://wikikids.nl/Plasmafysica" TargetMode="External"/><Relationship Id="rId7" Type="http://schemas.openxmlformats.org/officeDocument/2006/relationships/hyperlink" Target="https://wikikids.nl/Atoomfysica" TargetMode="External"/><Relationship Id="rId12" Type="http://schemas.openxmlformats.org/officeDocument/2006/relationships/hyperlink" Target="https://wikikids.nl/Kernfysica" TargetMode="External"/><Relationship Id="rId17" Type="http://schemas.openxmlformats.org/officeDocument/2006/relationships/hyperlink" Target="https://wikikids.nl/Meteorologie" TargetMode="External"/><Relationship Id="rId25"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hyperlink" Target="https://wikikids.nl/Medische_fysica" TargetMode="External"/><Relationship Id="rId20" Type="http://schemas.openxmlformats.org/officeDocument/2006/relationships/hyperlink" Target="https://wikikids.nl/Optica" TargetMode="External"/><Relationship Id="rId1" Type="http://schemas.openxmlformats.org/officeDocument/2006/relationships/slideLayout" Target="../slideLayouts/slideLayout7.xml"/><Relationship Id="rId6" Type="http://schemas.openxmlformats.org/officeDocument/2006/relationships/hyperlink" Target="https://wikikids.nl/Astronomie" TargetMode="External"/><Relationship Id="rId11" Type="http://schemas.openxmlformats.org/officeDocument/2006/relationships/hyperlink" Target="https://wikikids.nl/Geofysica" TargetMode="External"/><Relationship Id="rId24" Type="http://schemas.openxmlformats.org/officeDocument/2006/relationships/hyperlink" Target="https://wikikids.nl/index.php?title=Vastestroffysica&amp;action=edit&amp;redlink=1" TargetMode="External"/><Relationship Id="rId5" Type="http://schemas.openxmlformats.org/officeDocument/2006/relationships/hyperlink" Target="https://wikikids.nl/Astrofysica" TargetMode="External"/><Relationship Id="rId15" Type="http://schemas.openxmlformats.org/officeDocument/2006/relationships/hyperlink" Target="https://wikikids.nl/Mechanica" TargetMode="External"/><Relationship Id="rId23" Type="http://schemas.openxmlformats.org/officeDocument/2006/relationships/hyperlink" Target="https://wikikids.nl/Thermodynamica" TargetMode="External"/><Relationship Id="rId10" Type="http://schemas.openxmlformats.org/officeDocument/2006/relationships/hyperlink" Target="https://wikikids.nl/Fysische_chemie" TargetMode="External"/><Relationship Id="rId19" Type="http://schemas.openxmlformats.org/officeDocument/2006/relationships/hyperlink" Target="https://wikikids.nl/Optiek" TargetMode="External"/><Relationship Id="rId4" Type="http://schemas.openxmlformats.org/officeDocument/2006/relationships/hyperlink" Target="https://wikikids.nl/Akoestiek" TargetMode="External"/><Relationship Id="rId9" Type="http://schemas.openxmlformats.org/officeDocument/2006/relationships/hyperlink" Target="https://wikikids.nl/Elektromagnetisme" TargetMode="External"/><Relationship Id="rId14" Type="http://schemas.openxmlformats.org/officeDocument/2006/relationships/hyperlink" Target="https://wikikids.nl/Mathematische_fysica" TargetMode="External"/><Relationship Id="rId22" Type="http://schemas.openxmlformats.org/officeDocument/2006/relationships/hyperlink" Target="https://wikikids.nl/Stromingsle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B15ED3C-AAE6-1C5C-F4BA-5D5489C33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 y="1514716"/>
            <a:ext cx="4788445" cy="34576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60FEDD-AEF3-C1FA-611C-6816EA6099D0}"/>
              </a:ext>
            </a:extLst>
          </p:cNvPr>
          <p:cNvSpPr txBox="1"/>
          <p:nvPr/>
        </p:nvSpPr>
        <p:spPr>
          <a:xfrm>
            <a:off x="0" y="171114"/>
            <a:ext cx="4788024" cy="1343602"/>
          </a:xfrm>
          <a:prstGeom prst="rect">
            <a:avLst/>
          </a:prstGeom>
          <a:noFill/>
        </p:spPr>
        <p:txBody>
          <a:bodyPr wrap="none" rtlCol="0" anchor="ctr" anchorCtr="0">
            <a:noAutofit/>
          </a:bodyPr>
          <a:lstStyle/>
          <a:p>
            <a:pPr algn="ctr"/>
            <a:r>
              <a:rPr lang="en-US" sz="6000" dirty="0" err="1">
                <a:solidFill>
                  <a:srgbClr val="7030A0"/>
                </a:solidFill>
              </a:rPr>
              <a:t>Natuurkunde</a:t>
            </a:r>
            <a:endParaRPr lang="en-GB" sz="6000" dirty="0">
              <a:solidFill>
                <a:srgbClr val="7030A0"/>
              </a:solidFill>
            </a:endParaRPr>
          </a:p>
        </p:txBody>
      </p:sp>
      <p:sp>
        <p:nvSpPr>
          <p:cNvPr id="11" name="TextBox 10">
            <a:extLst>
              <a:ext uri="{FF2B5EF4-FFF2-40B4-BE49-F238E27FC236}">
                <a16:creationId xmlns:a16="http://schemas.microsoft.com/office/drawing/2014/main" id="{A522ADBA-ADD4-53A6-2AA5-A610B516376A}"/>
              </a:ext>
            </a:extLst>
          </p:cNvPr>
          <p:cNvSpPr txBox="1"/>
          <p:nvPr/>
        </p:nvSpPr>
        <p:spPr>
          <a:xfrm>
            <a:off x="4788024" y="171114"/>
            <a:ext cx="4355976" cy="4972385"/>
          </a:xfrm>
          <a:prstGeom prst="rect">
            <a:avLst/>
          </a:prstGeom>
          <a:noFill/>
        </p:spPr>
        <p:txBody>
          <a:bodyPr wrap="none" rtlCol="0" anchor="ctr" anchorCtr="0">
            <a:noAutofit/>
          </a:bodyPr>
          <a:lstStyle>
            <a:defPPr>
              <a:defRPr lang="nl-NL"/>
            </a:defPPr>
            <a:lvl1pPr algn="ctr">
              <a:defRPr sz="6000"/>
            </a:lvl1pPr>
          </a:lstStyle>
          <a:p>
            <a:pPr algn="l">
              <a:lnSpc>
                <a:spcPts val="1800"/>
              </a:lnSpc>
            </a:pPr>
            <a:r>
              <a:rPr lang="nl-NL" sz="1100" b="0" i="0" dirty="0">
                <a:solidFill>
                  <a:srgbClr val="202122"/>
                </a:solidFill>
                <a:effectLst/>
                <a:latin typeface="Arial" panose="020B0604020202020204" pitchFamily="34" charset="0"/>
              </a:rPr>
              <a:t>De natuurkunde heeft vele deelgebieden. Hieronder staan er aantal:</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4" tooltip="Akoestiek"/>
              </a:rPr>
              <a:t>Akoestiek</a:t>
            </a:r>
            <a:r>
              <a:rPr lang="nl-NL" sz="1100" b="0" i="0" dirty="0">
                <a:solidFill>
                  <a:srgbClr val="202122"/>
                </a:solidFill>
                <a:effectLst/>
                <a:latin typeface="Arial" panose="020B0604020202020204" pitchFamily="34" charset="0"/>
              </a:rPr>
              <a:t> - de wetenschap van het geluid.</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5" tooltip="Astrofysica"/>
              </a:rPr>
              <a:t>Astrofysica</a:t>
            </a:r>
            <a:r>
              <a:rPr lang="nl-NL" sz="1100" b="0" i="0" dirty="0">
                <a:solidFill>
                  <a:srgbClr val="202122"/>
                </a:solidFill>
                <a:effectLst/>
                <a:latin typeface="Arial" panose="020B0604020202020204" pitchFamily="34" charset="0"/>
              </a:rPr>
              <a:t> - de natuurkunde van het heelal.</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6" tooltip="Astronomie"/>
              </a:rPr>
              <a:t>Astronomie</a:t>
            </a:r>
            <a:r>
              <a:rPr lang="nl-NL" sz="1100" b="0" i="0" dirty="0">
                <a:solidFill>
                  <a:srgbClr val="202122"/>
                </a:solidFill>
                <a:effectLst/>
                <a:latin typeface="Arial" panose="020B0604020202020204" pitchFamily="34" charset="0"/>
              </a:rPr>
              <a:t> - hemellichamen</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7" tooltip="Atoomfysica"/>
              </a:rPr>
              <a:t>Atoomfysica</a:t>
            </a:r>
            <a:r>
              <a:rPr lang="nl-NL" sz="1100" b="0" i="0" dirty="0">
                <a:solidFill>
                  <a:srgbClr val="202122"/>
                </a:solidFill>
                <a:effectLst/>
                <a:latin typeface="Arial" panose="020B0604020202020204" pitchFamily="34" charset="0"/>
              </a:rPr>
              <a:t> - natuurkunde op atoom-niveau.</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8" tooltip="Biofysica"/>
              </a:rPr>
              <a:t>Biofysica</a:t>
            </a:r>
            <a:r>
              <a:rPr lang="nl-NL" sz="1100" b="0" i="0" dirty="0">
                <a:solidFill>
                  <a:srgbClr val="202122"/>
                </a:solidFill>
                <a:effectLst/>
                <a:latin typeface="Arial" panose="020B0604020202020204" pitchFamily="34" charset="0"/>
              </a:rPr>
              <a:t> - combinatie van biologie en natuurkunde.</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9" tooltip="Elektromagnetisme"/>
              </a:rPr>
              <a:t>Elektromagnetisme</a:t>
            </a:r>
            <a:r>
              <a:rPr lang="nl-NL" sz="1100" b="0" i="0" dirty="0">
                <a:solidFill>
                  <a:srgbClr val="202122"/>
                </a:solidFill>
                <a:effectLst/>
                <a:latin typeface="Arial" panose="020B0604020202020204" pitchFamily="34" charset="0"/>
              </a:rPr>
              <a:t> - de wetenschap van elektriciteit.</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0" tooltip="Fysische chemie"/>
              </a:rPr>
              <a:t>Fysische chemie</a:t>
            </a:r>
            <a:r>
              <a:rPr lang="nl-NL" sz="1100" b="0" i="0" dirty="0">
                <a:solidFill>
                  <a:srgbClr val="202122"/>
                </a:solidFill>
                <a:effectLst/>
                <a:latin typeface="Arial" panose="020B0604020202020204" pitchFamily="34" charset="0"/>
              </a:rPr>
              <a:t> - combinatie van natuur- en scheikunde.</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1" tooltip="Geofysica"/>
              </a:rPr>
              <a:t>Geofysica</a:t>
            </a:r>
            <a:r>
              <a:rPr lang="nl-NL" sz="1100" b="0" i="0" dirty="0">
                <a:solidFill>
                  <a:srgbClr val="202122"/>
                </a:solidFill>
                <a:effectLst/>
                <a:latin typeface="Arial" panose="020B0604020202020204" pitchFamily="34" charset="0"/>
              </a:rPr>
              <a:t> - studie naar natuurlijke verschijnselen op aarde.</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2" tooltip="Kernfysica"/>
              </a:rPr>
              <a:t>Kernfysica</a:t>
            </a:r>
            <a:r>
              <a:rPr lang="nl-NL" sz="1100" b="0" i="0" dirty="0">
                <a:solidFill>
                  <a:srgbClr val="202122"/>
                </a:solidFill>
                <a:effectLst/>
                <a:latin typeface="Arial" panose="020B0604020202020204" pitchFamily="34" charset="0"/>
              </a:rPr>
              <a:t> - natuurkunde naar atomen en deeltjes.</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3" tooltip="Kwantummechanica"/>
              </a:rPr>
              <a:t>Kwantummechanica</a:t>
            </a:r>
            <a:r>
              <a:rPr lang="nl-NL" sz="1100" b="0" i="0" dirty="0">
                <a:solidFill>
                  <a:srgbClr val="202122"/>
                </a:solidFill>
                <a:effectLst/>
                <a:latin typeface="Arial" panose="020B0604020202020204" pitchFamily="34" charset="0"/>
              </a:rPr>
              <a:t> - beschrijving van materie op atoom-niveau.</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4" tooltip="Mathematische fysica"/>
              </a:rPr>
              <a:t>Mathematische fysica</a:t>
            </a:r>
            <a:r>
              <a:rPr lang="nl-NL" sz="1100" b="0" i="0" dirty="0">
                <a:solidFill>
                  <a:srgbClr val="202122"/>
                </a:solidFill>
                <a:effectLst/>
                <a:latin typeface="Arial" panose="020B0604020202020204" pitchFamily="34" charset="0"/>
              </a:rPr>
              <a:t> - combinatie van wiskunde en natuurkunde.</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5" tooltip="Mechanica"/>
              </a:rPr>
              <a:t>Mechanica</a:t>
            </a:r>
            <a:r>
              <a:rPr lang="nl-NL" sz="1100" b="0" i="0" dirty="0">
                <a:solidFill>
                  <a:srgbClr val="202122"/>
                </a:solidFill>
                <a:effectLst/>
                <a:latin typeface="Arial" panose="020B0604020202020204" pitchFamily="34" charset="0"/>
              </a:rPr>
              <a:t> - de natuurkunde van energie en kracht.</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6" tooltip="Medische fysica"/>
              </a:rPr>
              <a:t>Medische fysica</a:t>
            </a:r>
            <a:r>
              <a:rPr lang="nl-NL" sz="1100" b="0" i="0" dirty="0">
                <a:solidFill>
                  <a:srgbClr val="202122"/>
                </a:solidFill>
                <a:effectLst/>
                <a:latin typeface="Arial" panose="020B0604020202020204" pitchFamily="34" charset="0"/>
              </a:rPr>
              <a:t> - de natuurkunde voor de gezondheidszorg.</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7" tooltip="Meteorologie"/>
              </a:rPr>
              <a:t>Meteorologie</a:t>
            </a:r>
            <a:r>
              <a:rPr lang="nl-NL" sz="1100" b="0" i="0" dirty="0">
                <a:solidFill>
                  <a:srgbClr val="202122"/>
                </a:solidFill>
                <a:effectLst/>
                <a:latin typeface="Arial" panose="020B0604020202020204" pitchFamily="34" charset="0"/>
              </a:rPr>
              <a:t> - de natuurkunde van het weer.</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8" tooltip="Metrologie"/>
              </a:rPr>
              <a:t>Metrologie</a:t>
            </a:r>
            <a:r>
              <a:rPr lang="nl-NL" sz="1100" b="0" i="0" dirty="0">
                <a:solidFill>
                  <a:srgbClr val="202122"/>
                </a:solidFill>
                <a:effectLst/>
                <a:latin typeface="Arial" panose="020B0604020202020204" pitchFamily="34" charset="0"/>
              </a:rPr>
              <a:t> - de natuurkunde van meten, wegen en eenheden.</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9" tooltip="Optiek"/>
              </a:rPr>
              <a:t>Optiek</a:t>
            </a:r>
            <a:r>
              <a:rPr lang="nl-NL" sz="1100" b="0" i="0" dirty="0">
                <a:solidFill>
                  <a:srgbClr val="202122"/>
                </a:solidFill>
                <a:effectLst/>
                <a:latin typeface="Arial" panose="020B0604020202020204" pitchFamily="34" charset="0"/>
              </a:rPr>
              <a:t> of </a:t>
            </a:r>
            <a:r>
              <a:rPr lang="nl-NL" sz="1100" b="0" i="0" u="none" strike="noStrike" dirty="0">
                <a:solidFill>
                  <a:srgbClr val="0645AD"/>
                </a:solidFill>
                <a:effectLst/>
                <a:latin typeface="Arial" panose="020B0604020202020204" pitchFamily="34" charset="0"/>
                <a:hlinkClick r:id="rId20" tooltip="Optica"/>
              </a:rPr>
              <a:t>Optica</a:t>
            </a:r>
            <a:r>
              <a:rPr lang="nl-NL" sz="1100" b="0" i="0" dirty="0">
                <a:solidFill>
                  <a:srgbClr val="202122"/>
                </a:solidFill>
                <a:effectLst/>
                <a:latin typeface="Arial" panose="020B0604020202020204" pitchFamily="34" charset="0"/>
              </a:rPr>
              <a:t> - de natuurkunde van het licht.</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21" tooltip="Plasmafysica"/>
              </a:rPr>
              <a:t>Plasmafysica</a:t>
            </a:r>
            <a:r>
              <a:rPr lang="nl-NL" sz="1100" b="0" i="0" dirty="0">
                <a:solidFill>
                  <a:srgbClr val="202122"/>
                </a:solidFill>
                <a:effectLst/>
                <a:latin typeface="Arial" panose="020B0604020202020204" pitchFamily="34" charset="0"/>
              </a:rPr>
              <a:t> - de natuurkunde van hete gassen.</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22" tooltip="Stromingsleer"/>
              </a:rPr>
              <a:t>Stromingsleer</a:t>
            </a:r>
            <a:r>
              <a:rPr lang="nl-NL" sz="1100" b="0" i="0" dirty="0">
                <a:solidFill>
                  <a:srgbClr val="202122"/>
                </a:solidFill>
                <a:effectLst/>
                <a:latin typeface="Arial" panose="020B0604020202020204" pitchFamily="34" charset="0"/>
              </a:rPr>
              <a:t> - studie naar stromingen binnen stoffen.</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23" tooltip="Thermodynamica"/>
              </a:rPr>
              <a:t>Thermodynamica</a:t>
            </a:r>
            <a:r>
              <a:rPr lang="nl-NL" sz="1100" b="0" i="0" dirty="0">
                <a:solidFill>
                  <a:srgbClr val="202122"/>
                </a:solidFill>
                <a:effectLst/>
                <a:latin typeface="Arial" panose="020B0604020202020204" pitchFamily="34" charset="0"/>
              </a:rPr>
              <a:t> - de natuurkunde van temperatuur en druk.</a:t>
            </a:r>
          </a:p>
          <a:p>
            <a:pPr algn="l">
              <a:lnSpc>
                <a:spcPts val="1800"/>
              </a:lnSpc>
              <a:buFont typeface="Arial" panose="020B0604020202020204" pitchFamily="34" charset="0"/>
              <a:buChar char="•"/>
            </a:pPr>
            <a:r>
              <a:rPr lang="nl-NL" sz="1100" b="0" i="0" u="none" strike="noStrike" dirty="0" err="1">
                <a:solidFill>
                  <a:srgbClr val="BA0000"/>
                </a:solidFill>
                <a:effectLst/>
                <a:latin typeface="Arial" panose="020B0604020202020204" pitchFamily="34" charset="0"/>
                <a:hlinkClick r:id="rId24" tooltip="Vastestroffysica (de pagina bestaat niet)"/>
              </a:rPr>
              <a:t>Vastestroffysica</a:t>
            </a:r>
            <a:r>
              <a:rPr lang="nl-NL" sz="1100" b="0" i="0" dirty="0">
                <a:solidFill>
                  <a:srgbClr val="202122"/>
                </a:solidFill>
                <a:effectLst/>
                <a:latin typeface="Arial" panose="020B0604020202020204" pitchFamily="34" charset="0"/>
              </a:rPr>
              <a:t> - de natuurkunde van vaste stoffen.</a:t>
            </a:r>
          </a:p>
          <a:p>
            <a:pPr algn="l">
              <a:lnSpc>
                <a:spcPts val="1800"/>
              </a:lnSpc>
            </a:pPr>
            <a:endParaRPr lang="en-GB" sz="1100" dirty="0"/>
          </a:p>
        </p:txBody>
      </p:sp>
      <p:sp>
        <p:nvSpPr>
          <p:cNvPr id="12" name="Rectangle 11">
            <a:extLst>
              <a:ext uri="{FF2B5EF4-FFF2-40B4-BE49-F238E27FC236}">
                <a16:creationId xmlns:a16="http://schemas.microsoft.com/office/drawing/2014/main" id="{5F99B412-D568-863F-CA0C-C5DB4B72A10C}"/>
              </a:ext>
            </a:extLst>
          </p:cNvPr>
          <p:cNvSpPr/>
          <p:nvPr/>
        </p:nvSpPr>
        <p:spPr>
          <a:xfrm>
            <a:off x="4788024" y="1755112"/>
            <a:ext cx="4355976" cy="1176677"/>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DBE8279-F628-1BCF-D99E-ADAD66B2938C}"/>
              </a:ext>
            </a:extLst>
          </p:cNvPr>
          <p:cNvSpPr/>
          <p:nvPr/>
        </p:nvSpPr>
        <p:spPr>
          <a:xfrm>
            <a:off x="4781733" y="627534"/>
            <a:ext cx="4355976" cy="887182"/>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C2C0D21-D978-302B-767F-DA02F900935F}"/>
              </a:ext>
            </a:extLst>
          </p:cNvPr>
          <p:cNvSpPr/>
          <p:nvPr/>
        </p:nvSpPr>
        <p:spPr>
          <a:xfrm>
            <a:off x="4781733" y="3122159"/>
            <a:ext cx="4355976" cy="1393628"/>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04E47BEB-5B3F-51DC-7ADD-B797871DAF38}"/>
              </a:ext>
            </a:extLst>
          </p:cNvPr>
          <p:cNvSpPr/>
          <p:nvPr/>
        </p:nvSpPr>
        <p:spPr>
          <a:xfrm>
            <a:off x="4784879" y="4739804"/>
            <a:ext cx="4355976" cy="240395"/>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638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716"/>
            <a:ext cx="9144000" cy="5171240"/>
            <a:chOff x="0" y="-7622"/>
            <a:chExt cx="12192000" cy="6894986"/>
          </a:xfrm>
        </p:grpSpPr>
        <p:sp>
          <p:nvSpPr>
            <p:cNvPr id="8" name="Rectangle 7">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Afbeelding 1" descr="Afbeelding met tekst, schermopname, ontwerp&#10;&#10;Automatisch gegenereerde beschrijving">
            <a:extLst>
              <a:ext uri="{FF2B5EF4-FFF2-40B4-BE49-F238E27FC236}">
                <a16:creationId xmlns:a16="http://schemas.microsoft.com/office/drawing/2014/main" id="{A527635F-1B14-3507-91F1-7562794061DE}"/>
              </a:ext>
            </a:extLst>
          </p:cNvPr>
          <p:cNvPicPr>
            <a:picLocks noChangeAspect="1"/>
          </p:cNvPicPr>
          <p:nvPr/>
        </p:nvPicPr>
        <p:blipFill rotWithShape="1">
          <a:blip r:embed="rId2"/>
          <a:srcRect b="1438"/>
          <a:stretch/>
        </p:blipFill>
        <p:spPr>
          <a:xfrm>
            <a:off x="92037" y="86803"/>
            <a:ext cx="8953989" cy="4964174"/>
          </a:xfrm>
          <a:prstGeom prst="rect">
            <a:avLst/>
          </a:prstGeom>
        </p:spPr>
      </p:pic>
      <p:sp>
        <p:nvSpPr>
          <p:cNvPr id="3" name="Rectangle 2">
            <a:extLst>
              <a:ext uri="{FF2B5EF4-FFF2-40B4-BE49-F238E27FC236}">
                <a16:creationId xmlns:a16="http://schemas.microsoft.com/office/drawing/2014/main" id="{15EBD2D1-8F96-079E-4F32-3D4F03F6EE2E}"/>
              </a:ext>
            </a:extLst>
          </p:cNvPr>
          <p:cNvSpPr/>
          <p:nvPr/>
        </p:nvSpPr>
        <p:spPr>
          <a:xfrm>
            <a:off x="395536" y="1436925"/>
            <a:ext cx="2160240" cy="990809"/>
          </a:xfrm>
          <a:custGeom>
            <a:avLst/>
            <a:gdLst>
              <a:gd name="connsiteX0" fmla="*/ 0 w 2160240"/>
              <a:gd name="connsiteY0" fmla="*/ 0 h 990809"/>
              <a:gd name="connsiteX1" fmla="*/ 496855 w 2160240"/>
              <a:gd name="connsiteY1" fmla="*/ 0 h 990809"/>
              <a:gd name="connsiteX2" fmla="*/ 1080120 w 2160240"/>
              <a:gd name="connsiteY2" fmla="*/ 0 h 990809"/>
              <a:gd name="connsiteX3" fmla="*/ 1555373 w 2160240"/>
              <a:gd name="connsiteY3" fmla="*/ 0 h 990809"/>
              <a:gd name="connsiteX4" fmla="*/ 2160240 w 2160240"/>
              <a:gd name="connsiteY4" fmla="*/ 0 h 990809"/>
              <a:gd name="connsiteX5" fmla="*/ 2160240 w 2160240"/>
              <a:gd name="connsiteY5" fmla="*/ 495405 h 990809"/>
              <a:gd name="connsiteX6" fmla="*/ 2160240 w 2160240"/>
              <a:gd name="connsiteY6" fmla="*/ 990809 h 990809"/>
              <a:gd name="connsiteX7" fmla="*/ 1663385 w 2160240"/>
              <a:gd name="connsiteY7" fmla="*/ 990809 h 990809"/>
              <a:gd name="connsiteX8" fmla="*/ 1080120 w 2160240"/>
              <a:gd name="connsiteY8" fmla="*/ 990809 h 990809"/>
              <a:gd name="connsiteX9" fmla="*/ 518458 w 2160240"/>
              <a:gd name="connsiteY9" fmla="*/ 990809 h 990809"/>
              <a:gd name="connsiteX10" fmla="*/ 0 w 2160240"/>
              <a:gd name="connsiteY10" fmla="*/ 990809 h 990809"/>
              <a:gd name="connsiteX11" fmla="*/ 0 w 2160240"/>
              <a:gd name="connsiteY11" fmla="*/ 475588 h 990809"/>
              <a:gd name="connsiteX12" fmla="*/ 0 w 2160240"/>
              <a:gd name="connsiteY12" fmla="*/ 0 h 99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0240" h="990809" extrusionOk="0">
                <a:moveTo>
                  <a:pt x="0" y="0"/>
                </a:moveTo>
                <a:cubicBezTo>
                  <a:pt x="134986" y="-87"/>
                  <a:pt x="283857" y="43760"/>
                  <a:pt x="496855" y="0"/>
                </a:cubicBezTo>
                <a:cubicBezTo>
                  <a:pt x="709854" y="-43760"/>
                  <a:pt x="955092" y="40554"/>
                  <a:pt x="1080120" y="0"/>
                </a:cubicBezTo>
                <a:cubicBezTo>
                  <a:pt x="1205148" y="-40554"/>
                  <a:pt x="1456647" y="36222"/>
                  <a:pt x="1555373" y="0"/>
                </a:cubicBezTo>
                <a:cubicBezTo>
                  <a:pt x="1654099" y="-36222"/>
                  <a:pt x="1915692" y="9576"/>
                  <a:pt x="2160240" y="0"/>
                </a:cubicBezTo>
                <a:cubicBezTo>
                  <a:pt x="2174067" y="159870"/>
                  <a:pt x="2138600" y="289619"/>
                  <a:pt x="2160240" y="495405"/>
                </a:cubicBezTo>
                <a:cubicBezTo>
                  <a:pt x="2181880" y="701192"/>
                  <a:pt x="2146592" y="839737"/>
                  <a:pt x="2160240" y="990809"/>
                </a:cubicBezTo>
                <a:cubicBezTo>
                  <a:pt x="2044121" y="993524"/>
                  <a:pt x="1817458" y="961053"/>
                  <a:pt x="1663385" y="990809"/>
                </a:cubicBezTo>
                <a:cubicBezTo>
                  <a:pt x="1509313" y="1020565"/>
                  <a:pt x="1250713" y="946189"/>
                  <a:pt x="1080120" y="990809"/>
                </a:cubicBezTo>
                <a:cubicBezTo>
                  <a:pt x="909528" y="1035429"/>
                  <a:pt x="757263" y="960439"/>
                  <a:pt x="518458" y="990809"/>
                </a:cubicBezTo>
                <a:cubicBezTo>
                  <a:pt x="279653" y="1021179"/>
                  <a:pt x="134218" y="983979"/>
                  <a:pt x="0" y="990809"/>
                </a:cubicBezTo>
                <a:cubicBezTo>
                  <a:pt x="-1806" y="803058"/>
                  <a:pt x="48072" y="689959"/>
                  <a:pt x="0" y="475588"/>
                </a:cubicBezTo>
                <a:cubicBezTo>
                  <a:pt x="-48072" y="261217"/>
                  <a:pt x="27089" y="143526"/>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546ADE0-D583-F507-29A5-014E10768E9D}"/>
              </a:ext>
            </a:extLst>
          </p:cNvPr>
          <p:cNvSpPr/>
          <p:nvPr/>
        </p:nvSpPr>
        <p:spPr>
          <a:xfrm>
            <a:off x="3298092" y="555526"/>
            <a:ext cx="2138004" cy="2520280"/>
          </a:xfrm>
          <a:custGeom>
            <a:avLst/>
            <a:gdLst>
              <a:gd name="connsiteX0" fmla="*/ 0 w 2138004"/>
              <a:gd name="connsiteY0" fmla="*/ 0 h 2520280"/>
              <a:gd name="connsiteX1" fmla="*/ 491741 w 2138004"/>
              <a:gd name="connsiteY1" fmla="*/ 0 h 2520280"/>
              <a:gd name="connsiteX2" fmla="*/ 1069002 w 2138004"/>
              <a:gd name="connsiteY2" fmla="*/ 0 h 2520280"/>
              <a:gd name="connsiteX3" fmla="*/ 1539363 w 2138004"/>
              <a:gd name="connsiteY3" fmla="*/ 0 h 2520280"/>
              <a:gd name="connsiteX4" fmla="*/ 2138004 w 2138004"/>
              <a:gd name="connsiteY4" fmla="*/ 0 h 2520280"/>
              <a:gd name="connsiteX5" fmla="*/ 2138004 w 2138004"/>
              <a:gd name="connsiteY5" fmla="*/ 504056 h 2520280"/>
              <a:gd name="connsiteX6" fmla="*/ 2138004 w 2138004"/>
              <a:gd name="connsiteY6" fmla="*/ 957706 h 2520280"/>
              <a:gd name="connsiteX7" fmla="*/ 2138004 w 2138004"/>
              <a:gd name="connsiteY7" fmla="*/ 1411357 h 2520280"/>
              <a:gd name="connsiteX8" fmla="*/ 2138004 w 2138004"/>
              <a:gd name="connsiteY8" fmla="*/ 1915413 h 2520280"/>
              <a:gd name="connsiteX9" fmla="*/ 2138004 w 2138004"/>
              <a:gd name="connsiteY9" fmla="*/ 2520280 h 2520280"/>
              <a:gd name="connsiteX10" fmla="*/ 1667643 w 2138004"/>
              <a:gd name="connsiteY10" fmla="*/ 2520280 h 2520280"/>
              <a:gd name="connsiteX11" fmla="*/ 1090382 w 2138004"/>
              <a:gd name="connsiteY11" fmla="*/ 2520280 h 2520280"/>
              <a:gd name="connsiteX12" fmla="*/ 534501 w 2138004"/>
              <a:gd name="connsiteY12" fmla="*/ 2520280 h 2520280"/>
              <a:gd name="connsiteX13" fmla="*/ 0 w 2138004"/>
              <a:gd name="connsiteY13" fmla="*/ 2520280 h 2520280"/>
              <a:gd name="connsiteX14" fmla="*/ 0 w 2138004"/>
              <a:gd name="connsiteY14" fmla="*/ 1965818 h 2520280"/>
              <a:gd name="connsiteX15" fmla="*/ 0 w 2138004"/>
              <a:gd name="connsiteY15" fmla="*/ 1486965 h 2520280"/>
              <a:gd name="connsiteX16" fmla="*/ 0 w 2138004"/>
              <a:gd name="connsiteY16" fmla="*/ 932504 h 2520280"/>
              <a:gd name="connsiteX17" fmla="*/ 0 w 2138004"/>
              <a:gd name="connsiteY17" fmla="*/ 0 h 252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8004" h="2520280" extrusionOk="0">
                <a:moveTo>
                  <a:pt x="0" y="0"/>
                </a:moveTo>
                <a:cubicBezTo>
                  <a:pt x="114531" y="-6320"/>
                  <a:pt x="378109" y="1845"/>
                  <a:pt x="491741" y="0"/>
                </a:cubicBezTo>
                <a:cubicBezTo>
                  <a:pt x="605373" y="-1845"/>
                  <a:pt x="837114" y="67932"/>
                  <a:pt x="1069002" y="0"/>
                </a:cubicBezTo>
                <a:cubicBezTo>
                  <a:pt x="1300890" y="-67932"/>
                  <a:pt x="1431307" y="25531"/>
                  <a:pt x="1539363" y="0"/>
                </a:cubicBezTo>
                <a:cubicBezTo>
                  <a:pt x="1647419" y="-25531"/>
                  <a:pt x="1877421" y="25152"/>
                  <a:pt x="2138004" y="0"/>
                </a:cubicBezTo>
                <a:cubicBezTo>
                  <a:pt x="2150328" y="209218"/>
                  <a:pt x="2094980" y="397146"/>
                  <a:pt x="2138004" y="504056"/>
                </a:cubicBezTo>
                <a:cubicBezTo>
                  <a:pt x="2181028" y="610966"/>
                  <a:pt x="2093141" y="837370"/>
                  <a:pt x="2138004" y="957706"/>
                </a:cubicBezTo>
                <a:cubicBezTo>
                  <a:pt x="2182867" y="1078042"/>
                  <a:pt x="2087370" y="1233385"/>
                  <a:pt x="2138004" y="1411357"/>
                </a:cubicBezTo>
                <a:cubicBezTo>
                  <a:pt x="2188638" y="1589329"/>
                  <a:pt x="2129574" y="1750055"/>
                  <a:pt x="2138004" y="1915413"/>
                </a:cubicBezTo>
                <a:cubicBezTo>
                  <a:pt x="2146434" y="2080771"/>
                  <a:pt x="2076459" y="2349592"/>
                  <a:pt x="2138004" y="2520280"/>
                </a:cubicBezTo>
                <a:cubicBezTo>
                  <a:pt x="1929647" y="2534235"/>
                  <a:pt x="1888034" y="2497082"/>
                  <a:pt x="1667643" y="2520280"/>
                </a:cubicBezTo>
                <a:cubicBezTo>
                  <a:pt x="1447252" y="2543478"/>
                  <a:pt x="1244104" y="2517595"/>
                  <a:pt x="1090382" y="2520280"/>
                </a:cubicBezTo>
                <a:cubicBezTo>
                  <a:pt x="936660" y="2522965"/>
                  <a:pt x="739504" y="2466982"/>
                  <a:pt x="534501" y="2520280"/>
                </a:cubicBezTo>
                <a:cubicBezTo>
                  <a:pt x="329498" y="2573578"/>
                  <a:pt x="228530" y="2519479"/>
                  <a:pt x="0" y="2520280"/>
                </a:cubicBezTo>
                <a:cubicBezTo>
                  <a:pt x="-41450" y="2305737"/>
                  <a:pt x="12023" y="2241024"/>
                  <a:pt x="0" y="1965818"/>
                </a:cubicBezTo>
                <a:cubicBezTo>
                  <a:pt x="-12023" y="1690612"/>
                  <a:pt x="3486" y="1715792"/>
                  <a:pt x="0" y="1486965"/>
                </a:cubicBezTo>
                <a:cubicBezTo>
                  <a:pt x="-3486" y="1258138"/>
                  <a:pt x="48264" y="1189130"/>
                  <a:pt x="0" y="932504"/>
                </a:cubicBezTo>
                <a:cubicBezTo>
                  <a:pt x="-48264" y="675878"/>
                  <a:pt x="110578" y="300114"/>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5A58D68-C4C2-1391-08CB-C9392CEB61FC}"/>
              </a:ext>
            </a:extLst>
          </p:cNvPr>
          <p:cNvSpPr/>
          <p:nvPr/>
        </p:nvSpPr>
        <p:spPr>
          <a:xfrm>
            <a:off x="6012160" y="483518"/>
            <a:ext cx="2376264" cy="3600400"/>
          </a:xfrm>
          <a:custGeom>
            <a:avLst/>
            <a:gdLst>
              <a:gd name="connsiteX0" fmla="*/ 0 w 2376264"/>
              <a:gd name="connsiteY0" fmla="*/ 0 h 3600400"/>
              <a:gd name="connsiteX1" fmla="*/ 546541 w 2376264"/>
              <a:gd name="connsiteY1" fmla="*/ 0 h 3600400"/>
              <a:gd name="connsiteX2" fmla="*/ 1188132 w 2376264"/>
              <a:gd name="connsiteY2" fmla="*/ 0 h 3600400"/>
              <a:gd name="connsiteX3" fmla="*/ 1710910 w 2376264"/>
              <a:gd name="connsiteY3" fmla="*/ 0 h 3600400"/>
              <a:gd name="connsiteX4" fmla="*/ 2376264 w 2376264"/>
              <a:gd name="connsiteY4" fmla="*/ 0 h 3600400"/>
              <a:gd name="connsiteX5" fmla="*/ 2376264 w 2376264"/>
              <a:gd name="connsiteY5" fmla="*/ 514343 h 3600400"/>
              <a:gd name="connsiteX6" fmla="*/ 2376264 w 2376264"/>
              <a:gd name="connsiteY6" fmla="*/ 956678 h 3600400"/>
              <a:gd name="connsiteX7" fmla="*/ 2376264 w 2376264"/>
              <a:gd name="connsiteY7" fmla="*/ 1399013 h 3600400"/>
              <a:gd name="connsiteX8" fmla="*/ 2376264 w 2376264"/>
              <a:gd name="connsiteY8" fmla="*/ 1913355 h 3600400"/>
              <a:gd name="connsiteX9" fmla="*/ 2376264 w 2376264"/>
              <a:gd name="connsiteY9" fmla="*/ 2355690 h 3600400"/>
              <a:gd name="connsiteX10" fmla="*/ 2376264 w 2376264"/>
              <a:gd name="connsiteY10" fmla="*/ 2762021 h 3600400"/>
              <a:gd name="connsiteX11" fmla="*/ 2376264 w 2376264"/>
              <a:gd name="connsiteY11" fmla="*/ 3600400 h 3600400"/>
              <a:gd name="connsiteX12" fmla="*/ 1805961 w 2376264"/>
              <a:gd name="connsiteY12" fmla="*/ 3600400 h 3600400"/>
              <a:gd name="connsiteX13" fmla="*/ 1259420 w 2376264"/>
              <a:gd name="connsiteY13" fmla="*/ 3600400 h 3600400"/>
              <a:gd name="connsiteX14" fmla="*/ 617829 w 2376264"/>
              <a:gd name="connsiteY14" fmla="*/ 3600400 h 3600400"/>
              <a:gd name="connsiteX15" fmla="*/ 0 w 2376264"/>
              <a:gd name="connsiteY15" fmla="*/ 3600400 h 3600400"/>
              <a:gd name="connsiteX16" fmla="*/ 0 w 2376264"/>
              <a:gd name="connsiteY16" fmla="*/ 3122061 h 3600400"/>
              <a:gd name="connsiteX17" fmla="*/ 0 w 2376264"/>
              <a:gd name="connsiteY17" fmla="*/ 2607718 h 3600400"/>
              <a:gd name="connsiteX18" fmla="*/ 0 w 2376264"/>
              <a:gd name="connsiteY18" fmla="*/ 2057371 h 3600400"/>
              <a:gd name="connsiteX19" fmla="*/ 0 w 2376264"/>
              <a:gd name="connsiteY19" fmla="*/ 1651041 h 3600400"/>
              <a:gd name="connsiteX20" fmla="*/ 0 w 2376264"/>
              <a:gd name="connsiteY20" fmla="*/ 1208706 h 3600400"/>
              <a:gd name="connsiteX21" fmla="*/ 0 w 2376264"/>
              <a:gd name="connsiteY21" fmla="*/ 658359 h 3600400"/>
              <a:gd name="connsiteX22" fmla="*/ 0 w 2376264"/>
              <a:gd name="connsiteY22" fmla="*/ 0 h 36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76264" h="3600400" extrusionOk="0">
                <a:moveTo>
                  <a:pt x="0" y="0"/>
                </a:moveTo>
                <a:cubicBezTo>
                  <a:pt x="233641" y="-7265"/>
                  <a:pt x="292816" y="51875"/>
                  <a:pt x="546541" y="0"/>
                </a:cubicBezTo>
                <a:cubicBezTo>
                  <a:pt x="800266" y="-51875"/>
                  <a:pt x="932217" y="20492"/>
                  <a:pt x="1188132" y="0"/>
                </a:cubicBezTo>
                <a:cubicBezTo>
                  <a:pt x="1444047" y="-20492"/>
                  <a:pt x="1521350" y="20679"/>
                  <a:pt x="1710910" y="0"/>
                </a:cubicBezTo>
                <a:cubicBezTo>
                  <a:pt x="1900470" y="-20679"/>
                  <a:pt x="2192279" y="37901"/>
                  <a:pt x="2376264" y="0"/>
                </a:cubicBezTo>
                <a:cubicBezTo>
                  <a:pt x="2398303" y="158451"/>
                  <a:pt x="2362252" y="399007"/>
                  <a:pt x="2376264" y="514343"/>
                </a:cubicBezTo>
                <a:cubicBezTo>
                  <a:pt x="2390276" y="629679"/>
                  <a:pt x="2375965" y="747230"/>
                  <a:pt x="2376264" y="956678"/>
                </a:cubicBezTo>
                <a:cubicBezTo>
                  <a:pt x="2376563" y="1166127"/>
                  <a:pt x="2330533" y="1232422"/>
                  <a:pt x="2376264" y="1399013"/>
                </a:cubicBezTo>
                <a:cubicBezTo>
                  <a:pt x="2421995" y="1565605"/>
                  <a:pt x="2343958" y="1658262"/>
                  <a:pt x="2376264" y="1913355"/>
                </a:cubicBezTo>
                <a:cubicBezTo>
                  <a:pt x="2408570" y="2168448"/>
                  <a:pt x="2372998" y="2154623"/>
                  <a:pt x="2376264" y="2355690"/>
                </a:cubicBezTo>
                <a:cubicBezTo>
                  <a:pt x="2379530" y="2556757"/>
                  <a:pt x="2344695" y="2661651"/>
                  <a:pt x="2376264" y="2762021"/>
                </a:cubicBezTo>
                <a:cubicBezTo>
                  <a:pt x="2407833" y="2862391"/>
                  <a:pt x="2332464" y="3424814"/>
                  <a:pt x="2376264" y="3600400"/>
                </a:cubicBezTo>
                <a:cubicBezTo>
                  <a:pt x="2205880" y="3624279"/>
                  <a:pt x="2064571" y="3550346"/>
                  <a:pt x="1805961" y="3600400"/>
                </a:cubicBezTo>
                <a:cubicBezTo>
                  <a:pt x="1547351" y="3650454"/>
                  <a:pt x="1413990" y="3563256"/>
                  <a:pt x="1259420" y="3600400"/>
                </a:cubicBezTo>
                <a:cubicBezTo>
                  <a:pt x="1104850" y="3637544"/>
                  <a:pt x="800797" y="3594881"/>
                  <a:pt x="617829" y="3600400"/>
                </a:cubicBezTo>
                <a:cubicBezTo>
                  <a:pt x="434861" y="3605919"/>
                  <a:pt x="250843" y="3574853"/>
                  <a:pt x="0" y="3600400"/>
                </a:cubicBezTo>
                <a:cubicBezTo>
                  <a:pt x="-1243" y="3371677"/>
                  <a:pt x="30100" y="3243767"/>
                  <a:pt x="0" y="3122061"/>
                </a:cubicBezTo>
                <a:cubicBezTo>
                  <a:pt x="-30100" y="3000355"/>
                  <a:pt x="18292" y="2778398"/>
                  <a:pt x="0" y="2607718"/>
                </a:cubicBezTo>
                <a:cubicBezTo>
                  <a:pt x="-18292" y="2437038"/>
                  <a:pt x="46659" y="2310587"/>
                  <a:pt x="0" y="2057371"/>
                </a:cubicBezTo>
                <a:cubicBezTo>
                  <a:pt x="-46659" y="1804155"/>
                  <a:pt x="4683" y="1765661"/>
                  <a:pt x="0" y="1651041"/>
                </a:cubicBezTo>
                <a:cubicBezTo>
                  <a:pt x="-4683" y="1536421"/>
                  <a:pt x="6796" y="1404181"/>
                  <a:pt x="0" y="1208706"/>
                </a:cubicBezTo>
                <a:cubicBezTo>
                  <a:pt x="-6796" y="1013232"/>
                  <a:pt x="43127" y="923761"/>
                  <a:pt x="0" y="658359"/>
                </a:cubicBezTo>
                <a:cubicBezTo>
                  <a:pt x="-43127" y="392957"/>
                  <a:pt x="48113" y="306402"/>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1">
            <a:extLst>
              <a:ext uri="{FF2B5EF4-FFF2-40B4-BE49-F238E27FC236}">
                <a16:creationId xmlns:a16="http://schemas.microsoft.com/office/drawing/2014/main" id="{E728A5DC-34B9-A917-B3F5-81F49BF2E737}"/>
              </a:ext>
            </a:extLst>
          </p:cNvPr>
          <p:cNvSpPr/>
          <p:nvPr/>
        </p:nvSpPr>
        <p:spPr>
          <a:xfrm>
            <a:off x="107504" y="627534"/>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6" name="Rectangle: Rounded Corners 38">
            <a:extLst>
              <a:ext uri="{FF2B5EF4-FFF2-40B4-BE49-F238E27FC236}">
                <a16:creationId xmlns:a16="http://schemas.microsoft.com/office/drawing/2014/main" id="{E86FE6F7-EE76-E8D3-BE6C-786F772CC256}"/>
              </a:ext>
            </a:extLst>
          </p:cNvPr>
          <p:cNvSpPr/>
          <p:nvPr/>
        </p:nvSpPr>
        <p:spPr>
          <a:xfrm>
            <a:off x="2843808" y="639549"/>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13" name="Rectangle: Rounded Corners 39">
            <a:extLst>
              <a:ext uri="{FF2B5EF4-FFF2-40B4-BE49-F238E27FC236}">
                <a16:creationId xmlns:a16="http://schemas.microsoft.com/office/drawing/2014/main" id="{EF2C8E34-12FB-8FCE-4FFE-6F959A233A21}"/>
              </a:ext>
            </a:extLst>
          </p:cNvPr>
          <p:cNvSpPr/>
          <p:nvPr/>
        </p:nvSpPr>
        <p:spPr>
          <a:xfrm>
            <a:off x="5858677" y="634664"/>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pic>
        <p:nvPicPr>
          <p:cNvPr id="14" name="Picture 13">
            <a:extLst>
              <a:ext uri="{FF2B5EF4-FFF2-40B4-BE49-F238E27FC236}">
                <a16:creationId xmlns:a16="http://schemas.microsoft.com/office/drawing/2014/main" id="{54F2BAB3-74C3-24AE-71DA-340BB3CEF259}"/>
              </a:ext>
            </a:extLst>
          </p:cNvPr>
          <p:cNvPicPr>
            <a:picLocks noChangeAspect="1"/>
          </p:cNvPicPr>
          <p:nvPr/>
        </p:nvPicPr>
        <p:blipFill>
          <a:blip r:embed="rId3"/>
          <a:stretch>
            <a:fillRect/>
          </a:stretch>
        </p:blipFill>
        <p:spPr>
          <a:xfrm>
            <a:off x="2062139" y="42752"/>
            <a:ext cx="5030141" cy="5030141"/>
          </a:xfrm>
          <a:prstGeom prst="rect">
            <a:avLst/>
          </a:prstGeom>
        </p:spPr>
      </p:pic>
    </p:spTree>
    <p:extLst>
      <p:ext uri="{BB962C8B-B14F-4D97-AF65-F5344CB8AC3E}">
        <p14:creationId xmlns:p14="http://schemas.microsoft.com/office/powerpoint/2010/main" val="184751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B15ED3C-AAE6-1C5C-F4BA-5D5489C33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 y="1514716"/>
            <a:ext cx="4788445" cy="34576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60FEDD-AEF3-C1FA-611C-6816EA6099D0}"/>
              </a:ext>
            </a:extLst>
          </p:cNvPr>
          <p:cNvSpPr txBox="1"/>
          <p:nvPr/>
        </p:nvSpPr>
        <p:spPr>
          <a:xfrm>
            <a:off x="0" y="171114"/>
            <a:ext cx="4788024" cy="1343602"/>
          </a:xfrm>
          <a:prstGeom prst="rect">
            <a:avLst/>
          </a:prstGeom>
          <a:noFill/>
        </p:spPr>
        <p:txBody>
          <a:bodyPr wrap="none" rtlCol="0" anchor="ctr" anchorCtr="0">
            <a:noAutofit/>
          </a:bodyPr>
          <a:lstStyle/>
          <a:p>
            <a:pPr algn="ctr"/>
            <a:r>
              <a:rPr lang="en-US" sz="6000" dirty="0" err="1"/>
              <a:t>Natuurkunde</a:t>
            </a:r>
            <a:endParaRPr lang="en-GB" sz="6000" dirty="0"/>
          </a:p>
        </p:txBody>
      </p:sp>
      <p:sp>
        <p:nvSpPr>
          <p:cNvPr id="6" name="TextBox 5">
            <a:extLst>
              <a:ext uri="{FF2B5EF4-FFF2-40B4-BE49-F238E27FC236}">
                <a16:creationId xmlns:a16="http://schemas.microsoft.com/office/drawing/2014/main" id="{2832E778-8207-8553-A585-4810739F6256}"/>
              </a:ext>
            </a:extLst>
          </p:cNvPr>
          <p:cNvSpPr txBox="1"/>
          <p:nvPr/>
        </p:nvSpPr>
        <p:spPr>
          <a:xfrm>
            <a:off x="4788024" y="171114"/>
            <a:ext cx="4355976" cy="4972385"/>
          </a:xfrm>
          <a:prstGeom prst="rect">
            <a:avLst/>
          </a:prstGeom>
          <a:noFill/>
        </p:spPr>
        <p:txBody>
          <a:bodyPr wrap="none" rtlCol="0" anchor="ctr" anchorCtr="0">
            <a:noAutofit/>
          </a:bodyPr>
          <a:lstStyle>
            <a:defPPr>
              <a:defRPr lang="nl-NL"/>
            </a:defPPr>
            <a:lvl1pPr algn="ctr">
              <a:defRPr sz="6000"/>
            </a:lvl1pPr>
          </a:lstStyle>
          <a:p>
            <a:pPr algn="l">
              <a:lnSpc>
                <a:spcPts val="1800"/>
              </a:lnSpc>
            </a:pPr>
            <a:r>
              <a:rPr lang="nl-NL" sz="1100" b="0" i="0" dirty="0">
                <a:solidFill>
                  <a:srgbClr val="202122"/>
                </a:solidFill>
                <a:effectLst/>
                <a:latin typeface="Arial" panose="020B0604020202020204" pitchFamily="34" charset="0"/>
              </a:rPr>
              <a:t>De natuurkunde heeft vele deelgebieden. Hieronder staan er aantal:</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4" tooltip="Akoestiek"/>
              </a:rPr>
              <a:t>Akoestiek</a:t>
            </a:r>
            <a:r>
              <a:rPr lang="nl-NL" sz="1100" b="0" i="0" dirty="0">
                <a:solidFill>
                  <a:srgbClr val="202122"/>
                </a:solidFill>
                <a:effectLst/>
                <a:latin typeface="Arial" panose="020B0604020202020204" pitchFamily="34" charset="0"/>
              </a:rPr>
              <a:t> - de wetenschap van het geluid.</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5" tooltip="Astrofysica"/>
              </a:rPr>
              <a:t>Astrofysica</a:t>
            </a:r>
            <a:r>
              <a:rPr lang="nl-NL" sz="1100" b="0" i="0" dirty="0">
                <a:solidFill>
                  <a:srgbClr val="202122"/>
                </a:solidFill>
                <a:effectLst/>
                <a:latin typeface="Arial" panose="020B0604020202020204" pitchFamily="34" charset="0"/>
              </a:rPr>
              <a:t> - de natuurkunde van het heelal.</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6" tooltip="Astronomie"/>
              </a:rPr>
              <a:t>Astronomie</a:t>
            </a:r>
            <a:r>
              <a:rPr lang="nl-NL" sz="1100" b="0" i="0" dirty="0">
                <a:solidFill>
                  <a:srgbClr val="202122"/>
                </a:solidFill>
                <a:effectLst/>
                <a:latin typeface="Arial" panose="020B0604020202020204" pitchFamily="34" charset="0"/>
              </a:rPr>
              <a:t> - hemellichamen</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7" tooltip="Atoomfysica"/>
              </a:rPr>
              <a:t>Atoomfysica</a:t>
            </a:r>
            <a:r>
              <a:rPr lang="nl-NL" sz="1100" b="0" i="0" dirty="0">
                <a:solidFill>
                  <a:srgbClr val="202122"/>
                </a:solidFill>
                <a:effectLst/>
                <a:latin typeface="Arial" panose="020B0604020202020204" pitchFamily="34" charset="0"/>
              </a:rPr>
              <a:t> - natuurkunde op atoom-niveau.</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8" tooltip="Biofysica"/>
              </a:rPr>
              <a:t>Biofysica</a:t>
            </a:r>
            <a:r>
              <a:rPr lang="nl-NL" sz="1100" b="0" i="0" dirty="0">
                <a:solidFill>
                  <a:srgbClr val="202122"/>
                </a:solidFill>
                <a:effectLst/>
                <a:latin typeface="Arial" panose="020B0604020202020204" pitchFamily="34" charset="0"/>
              </a:rPr>
              <a:t> - combinatie van biologie en natuurkunde.</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9" tooltip="Elektromagnetisme"/>
              </a:rPr>
              <a:t>Elektromagnetisme</a:t>
            </a:r>
            <a:r>
              <a:rPr lang="nl-NL" sz="1100" b="0" i="0" dirty="0">
                <a:solidFill>
                  <a:srgbClr val="202122"/>
                </a:solidFill>
                <a:effectLst/>
                <a:latin typeface="Arial" panose="020B0604020202020204" pitchFamily="34" charset="0"/>
              </a:rPr>
              <a:t> - de wetenschap van elektriciteit.</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0" tooltip="Fysische chemie"/>
              </a:rPr>
              <a:t>Fysische chemie</a:t>
            </a:r>
            <a:r>
              <a:rPr lang="nl-NL" sz="1100" b="0" i="0" dirty="0">
                <a:solidFill>
                  <a:srgbClr val="202122"/>
                </a:solidFill>
                <a:effectLst/>
                <a:latin typeface="Arial" panose="020B0604020202020204" pitchFamily="34" charset="0"/>
              </a:rPr>
              <a:t> - combinatie van natuur- en scheikunde.</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1" tooltip="Geofysica"/>
              </a:rPr>
              <a:t>Geofysica</a:t>
            </a:r>
            <a:r>
              <a:rPr lang="nl-NL" sz="1100" b="0" i="0" dirty="0">
                <a:solidFill>
                  <a:srgbClr val="202122"/>
                </a:solidFill>
                <a:effectLst/>
                <a:latin typeface="Arial" panose="020B0604020202020204" pitchFamily="34" charset="0"/>
              </a:rPr>
              <a:t> - studie naar natuurlijke verschijnselen op aarde.</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2" tooltip="Kernfysica"/>
              </a:rPr>
              <a:t>Kernfysica</a:t>
            </a:r>
            <a:r>
              <a:rPr lang="nl-NL" sz="1100" b="0" i="0" dirty="0">
                <a:solidFill>
                  <a:srgbClr val="202122"/>
                </a:solidFill>
                <a:effectLst/>
                <a:latin typeface="Arial" panose="020B0604020202020204" pitchFamily="34" charset="0"/>
              </a:rPr>
              <a:t> - natuurkunde naar atomen en deeltjes.</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3" tooltip="Kwantummechanica"/>
              </a:rPr>
              <a:t>Kwantummechanica</a:t>
            </a:r>
            <a:r>
              <a:rPr lang="nl-NL" sz="1100" b="0" i="0" dirty="0">
                <a:solidFill>
                  <a:srgbClr val="202122"/>
                </a:solidFill>
                <a:effectLst/>
                <a:latin typeface="Arial" panose="020B0604020202020204" pitchFamily="34" charset="0"/>
              </a:rPr>
              <a:t> - beschrijving van materie op atoom-niveau.</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4" tooltip="Mathematische fysica"/>
              </a:rPr>
              <a:t>Mathematische fysica</a:t>
            </a:r>
            <a:r>
              <a:rPr lang="nl-NL" sz="1100" b="0" i="0" dirty="0">
                <a:solidFill>
                  <a:srgbClr val="202122"/>
                </a:solidFill>
                <a:effectLst/>
                <a:latin typeface="Arial" panose="020B0604020202020204" pitchFamily="34" charset="0"/>
              </a:rPr>
              <a:t> - combinatie van wiskunde en natuurkunde.</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5" tooltip="Mechanica"/>
              </a:rPr>
              <a:t>Mechanica</a:t>
            </a:r>
            <a:r>
              <a:rPr lang="nl-NL" sz="1100" b="0" i="0" dirty="0">
                <a:solidFill>
                  <a:srgbClr val="202122"/>
                </a:solidFill>
                <a:effectLst/>
                <a:latin typeface="Arial" panose="020B0604020202020204" pitchFamily="34" charset="0"/>
              </a:rPr>
              <a:t> - de natuurkunde van energie en kracht.</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6" tooltip="Medische fysica"/>
              </a:rPr>
              <a:t>Medische fysica</a:t>
            </a:r>
            <a:r>
              <a:rPr lang="nl-NL" sz="1100" b="0" i="0" dirty="0">
                <a:solidFill>
                  <a:srgbClr val="202122"/>
                </a:solidFill>
                <a:effectLst/>
                <a:latin typeface="Arial" panose="020B0604020202020204" pitchFamily="34" charset="0"/>
              </a:rPr>
              <a:t> - de natuurkunde voor de gezondheidszorg.</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7" tooltip="Meteorologie"/>
              </a:rPr>
              <a:t>Meteorologie</a:t>
            </a:r>
            <a:r>
              <a:rPr lang="nl-NL" sz="1100" b="0" i="0" dirty="0">
                <a:solidFill>
                  <a:srgbClr val="202122"/>
                </a:solidFill>
                <a:effectLst/>
                <a:latin typeface="Arial" panose="020B0604020202020204" pitchFamily="34" charset="0"/>
              </a:rPr>
              <a:t> - de natuurkunde van het weer.</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8" tooltip="Metrologie"/>
              </a:rPr>
              <a:t>Metrologie</a:t>
            </a:r>
            <a:r>
              <a:rPr lang="nl-NL" sz="1100" b="0" i="0" dirty="0">
                <a:solidFill>
                  <a:srgbClr val="202122"/>
                </a:solidFill>
                <a:effectLst/>
                <a:latin typeface="Arial" panose="020B0604020202020204" pitchFamily="34" charset="0"/>
              </a:rPr>
              <a:t> - de natuurkunde van meten, wegen en eenheden.</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19" tooltip="Optiek"/>
              </a:rPr>
              <a:t>Optiek</a:t>
            </a:r>
            <a:r>
              <a:rPr lang="nl-NL" sz="1100" b="0" i="0" dirty="0">
                <a:solidFill>
                  <a:srgbClr val="202122"/>
                </a:solidFill>
                <a:effectLst/>
                <a:latin typeface="Arial" panose="020B0604020202020204" pitchFamily="34" charset="0"/>
              </a:rPr>
              <a:t> of </a:t>
            </a:r>
            <a:r>
              <a:rPr lang="nl-NL" sz="1100" b="0" i="0" u="none" strike="noStrike" dirty="0">
                <a:solidFill>
                  <a:srgbClr val="0645AD"/>
                </a:solidFill>
                <a:effectLst/>
                <a:latin typeface="Arial" panose="020B0604020202020204" pitchFamily="34" charset="0"/>
                <a:hlinkClick r:id="rId20" tooltip="Optica"/>
              </a:rPr>
              <a:t>Optica</a:t>
            </a:r>
            <a:r>
              <a:rPr lang="nl-NL" sz="1100" b="0" i="0" dirty="0">
                <a:solidFill>
                  <a:srgbClr val="202122"/>
                </a:solidFill>
                <a:effectLst/>
                <a:latin typeface="Arial" panose="020B0604020202020204" pitchFamily="34" charset="0"/>
              </a:rPr>
              <a:t> - de natuurkunde van het licht.</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21" tooltip="Plasmafysica"/>
              </a:rPr>
              <a:t>Plasmafysica</a:t>
            </a:r>
            <a:r>
              <a:rPr lang="nl-NL" sz="1100" b="0" i="0" dirty="0">
                <a:solidFill>
                  <a:srgbClr val="202122"/>
                </a:solidFill>
                <a:effectLst/>
                <a:latin typeface="Arial" panose="020B0604020202020204" pitchFamily="34" charset="0"/>
              </a:rPr>
              <a:t> - de natuurkunde van hete gassen.</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22" tooltip="Stromingsleer"/>
              </a:rPr>
              <a:t>Stromingsleer</a:t>
            </a:r>
            <a:r>
              <a:rPr lang="nl-NL" sz="1100" b="0" i="0" dirty="0">
                <a:solidFill>
                  <a:srgbClr val="202122"/>
                </a:solidFill>
                <a:effectLst/>
                <a:latin typeface="Arial" panose="020B0604020202020204" pitchFamily="34" charset="0"/>
              </a:rPr>
              <a:t> - studie naar stromingen binnen stoffen.</a:t>
            </a:r>
          </a:p>
          <a:p>
            <a:pPr algn="l">
              <a:lnSpc>
                <a:spcPts val="1800"/>
              </a:lnSpc>
              <a:buFont typeface="Arial" panose="020B0604020202020204" pitchFamily="34" charset="0"/>
              <a:buChar char="•"/>
            </a:pPr>
            <a:r>
              <a:rPr lang="nl-NL" sz="1100" b="0" i="0" u="none" strike="noStrike" dirty="0">
                <a:solidFill>
                  <a:srgbClr val="0645AD"/>
                </a:solidFill>
                <a:effectLst/>
                <a:latin typeface="Arial" panose="020B0604020202020204" pitchFamily="34" charset="0"/>
                <a:hlinkClick r:id="rId23" tooltip="Thermodynamica"/>
              </a:rPr>
              <a:t>Thermodynamica</a:t>
            </a:r>
            <a:r>
              <a:rPr lang="nl-NL" sz="1100" b="0" i="0" dirty="0">
                <a:solidFill>
                  <a:srgbClr val="202122"/>
                </a:solidFill>
                <a:effectLst/>
                <a:latin typeface="Arial" panose="020B0604020202020204" pitchFamily="34" charset="0"/>
              </a:rPr>
              <a:t> - de natuurkunde van temperatuur en druk.</a:t>
            </a:r>
          </a:p>
          <a:p>
            <a:pPr algn="l">
              <a:lnSpc>
                <a:spcPts val="1800"/>
              </a:lnSpc>
              <a:buFont typeface="Arial" panose="020B0604020202020204" pitchFamily="34" charset="0"/>
              <a:buChar char="•"/>
            </a:pPr>
            <a:r>
              <a:rPr lang="nl-NL" sz="1100" b="0" i="0" u="none" strike="noStrike" dirty="0" err="1">
                <a:solidFill>
                  <a:srgbClr val="BA0000"/>
                </a:solidFill>
                <a:effectLst/>
                <a:latin typeface="Arial" panose="020B0604020202020204" pitchFamily="34" charset="0"/>
                <a:hlinkClick r:id="rId24" tooltip="Vastestroffysica (de pagina bestaat niet)"/>
              </a:rPr>
              <a:t>Vastestroffysica</a:t>
            </a:r>
            <a:r>
              <a:rPr lang="nl-NL" sz="1100" b="0" i="0" dirty="0">
                <a:solidFill>
                  <a:srgbClr val="202122"/>
                </a:solidFill>
                <a:effectLst/>
                <a:latin typeface="Arial" panose="020B0604020202020204" pitchFamily="34" charset="0"/>
              </a:rPr>
              <a:t> - de natuurkunde van vaste stoffen.</a:t>
            </a:r>
          </a:p>
          <a:p>
            <a:pPr algn="l">
              <a:lnSpc>
                <a:spcPts val="1800"/>
              </a:lnSpc>
            </a:pPr>
            <a:endParaRPr lang="en-GB" sz="1100" dirty="0"/>
          </a:p>
        </p:txBody>
      </p:sp>
      <p:pic>
        <p:nvPicPr>
          <p:cNvPr id="2" name="Picture 1">
            <a:extLst>
              <a:ext uri="{FF2B5EF4-FFF2-40B4-BE49-F238E27FC236}">
                <a16:creationId xmlns:a16="http://schemas.microsoft.com/office/drawing/2014/main" id="{9DC5C23F-D4D0-7418-D785-029B6FED17EC}"/>
              </a:ext>
            </a:extLst>
          </p:cNvPr>
          <p:cNvPicPr>
            <a:picLocks noChangeAspect="1"/>
          </p:cNvPicPr>
          <p:nvPr/>
        </p:nvPicPr>
        <p:blipFill>
          <a:blip r:embed="rId25"/>
          <a:stretch>
            <a:fillRect/>
          </a:stretch>
        </p:blipFill>
        <p:spPr>
          <a:xfrm>
            <a:off x="2062139" y="42752"/>
            <a:ext cx="5030141" cy="5030141"/>
          </a:xfrm>
          <a:prstGeom prst="rect">
            <a:avLst/>
          </a:prstGeom>
        </p:spPr>
      </p:pic>
    </p:spTree>
    <p:extLst>
      <p:ext uri="{BB962C8B-B14F-4D97-AF65-F5344CB8AC3E}">
        <p14:creationId xmlns:p14="http://schemas.microsoft.com/office/powerpoint/2010/main" val="267067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077248" y="123478"/>
            <a:ext cx="3240360" cy="5020022"/>
          </a:xfrm>
        </p:spPr>
        <p:txBody>
          <a:bodyPr>
            <a:normAutofit fontScale="92500" lnSpcReduction="20000"/>
          </a:bodyPr>
          <a:lstStyle/>
          <a:p>
            <a:pPr marL="88900" indent="-88900">
              <a:spcBef>
                <a:spcPts val="0"/>
              </a:spcBef>
              <a:buNone/>
            </a:pPr>
            <a:endParaRPr lang="en-US" sz="2200" b="1" dirty="0">
              <a:solidFill>
                <a:srgbClr val="7030A0"/>
              </a:solidFill>
            </a:endParaRPr>
          </a:p>
          <a:p>
            <a:pPr marL="88900" indent="-88900">
              <a:spcBef>
                <a:spcPts val="0"/>
              </a:spcBef>
            </a:pPr>
            <a:r>
              <a:rPr lang="nl-NL" sz="1400" dirty="0">
                <a:solidFill>
                  <a:srgbClr val="7030A0"/>
                </a:solidFill>
              </a:rPr>
              <a:t>Milieu-inspecteur</a:t>
            </a:r>
          </a:p>
          <a:p>
            <a:pPr marL="88900" indent="-88900">
              <a:spcBef>
                <a:spcPts val="0"/>
              </a:spcBef>
            </a:pPr>
            <a:r>
              <a:rPr lang="nl-NL" sz="1400" dirty="0">
                <a:solidFill>
                  <a:srgbClr val="7030A0"/>
                </a:solidFill>
              </a:rPr>
              <a:t>Milieuadviseur</a:t>
            </a:r>
          </a:p>
          <a:p>
            <a:pPr marL="88900" indent="-88900">
              <a:spcBef>
                <a:spcPts val="0"/>
              </a:spcBef>
            </a:pPr>
            <a:r>
              <a:rPr lang="en-US" sz="1400" dirty="0" err="1">
                <a:solidFill>
                  <a:srgbClr val="7030A0"/>
                </a:solidFill>
              </a:rPr>
              <a:t>Natuurkundig</a:t>
            </a:r>
            <a:r>
              <a:rPr lang="en-US" sz="1400" dirty="0">
                <a:solidFill>
                  <a:srgbClr val="7030A0"/>
                </a:solidFill>
              </a:rPr>
              <a:t> </a:t>
            </a:r>
            <a:r>
              <a:rPr lang="en-US" sz="1400" dirty="0" err="1">
                <a:solidFill>
                  <a:srgbClr val="7030A0"/>
                </a:solidFill>
              </a:rPr>
              <a:t>onderzoeker</a:t>
            </a:r>
            <a:endParaRPr lang="en-US" sz="1400" dirty="0">
              <a:solidFill>
                <a:srgbClr val="7030A0"/>
              </a:solidFill>
            </a:endParaRPr>
          </a:p>
          <a:p>
            <a:pPr marL="88900" indent="-88900">
              <a:spcBef>
                <a:spcPts val="0"/>
              </a:spcBef>
            </a:pPr>
            <a:r>
              <a:rPr lang="en-US" sz="1400" dirty="0" err="1">
                <a:solidFill>
                  <a:srgbClr val="7030A0"/>
                </a:solidFill>
              </a:rPr>
              <a:t>Onderzoeker</a:t>
            </a:r>
            <a:r>
              <a:rPr lang="en-US" sz="1400" dirty="0">
                <a:solidFill>
                  <a:srgbClr val="7030A0"/>
                </a:solidFill>
              </a:rPr>
              <a:t> </a:t>
            </a:r>
            <a:r>
              <a:rPr lang="en-US" sz="1400" dirty="0" err="1">
                <a:solidFill>
                  <a:srgbClr val="7030A0"/>
                </a:solidFill>
              </a:rPr>
              <a:t>bij</a:t>
            </a:r>
            <a:r>
              <a:rPr lang="en-US" sz="1400" dirty="0">
                <a:solidFill>
                  <a:srgbClr val="7030A0"/>
                </a:solidFill>
              </a:rPr>
              <a:t> TNO, FOM, SRON</a:t>
            </a:r>
          </a:p>
          <a:p>
            <a:pPr marL="88900" indent="-88900">
              <a:spcBef>
                <a:spcPts val="0"/>
              </a:spcBef>
            </a:pPr>
            <a:r>
              <a:rPr lang="en-US" sz="1400" dirty="0" err="1">
                <a:solidFill>
                  <a:srgbClr val="7030A0"/>
                </a:solidFill>
              </a:rPr>
              <a:t>Ontwikkelaar</a:t>
            </a:r>
            <a:r>
              <a:rPr lang="en-US" sz="1400" dirty="0">
                <a:solidFill>
                  <a:srgbClr val="7030A0"/>
                </a:solidFill>
              </a:rPr>
              <a:t> bij Shell, Samsung, Sony</a:t>
            </a:r>
          </a:p>
          <a:p>
            <a:pPr marL="88900" indent="-88900">
              <a:spcBef>
                <a:spcPts val="0"/>
              </a:spcBef>
            </a:pPr>
            <a:r>
              <a:rPr lang="en-US" sz="1400" dirty="0" err="1">
                <a:solidFill>
                  <a:srgbClr val="7030A0"/>
                </a:solidFill>
              </a:rPr>
              <a:t>Ontwikkelaar</a:t>
            </a:r>
            <a:r>
              <a:rPr lang="en-US" sz="1400" dirty="0">
                <a:solidFill>
                  <a:srgbClr val="7030A0"/>
                </a:solidFill>
              </a:rPr>
              <a:t> van </a:t>
            </a:r>
            <a:r>
              <a:rPr lang="en-US" sz="1400" dirty="0" err="1">
                <a:solidFill>
                  <a:srgbClr val="7030A0"/>
                </a:solidFill>
              </a:rPr>
              <a:t>ziekenhuisapparatuur</a:t>
            </a:r>
            <a:endParaRPr lang="en-US" sz="1400" dirty="0">
              <a:solidFill>
                <a:srgbClr val="7030A0"/>
              </a:solidFill>
            </a:endParaRPr>
          </a:p>
          <a:p>
            <a:pPr marL="88900" indent="-88900">
              <a:spcBef>
                <a:spcPts val="0"/>
              </a:spcBef>
            </a:pPr>
            <a:r>
              <a:rPr lang="nl-NL" sz="1400" dirty="0">
                <a:solidFill>
                  <a:srgbClr val="7030A0"/>
                </a:solidFill>
              </a:rPr>
              <a:t>Productontwikkelaar</a:t>
            </a:r>
            <a:endParaRPr lang="en-US" sz="1400" dirty="0">
              <a:solidFill>
                <a:srgbClr val="7030A0"/>
              </a:solidFill>
            </a:endParaRPr>
          </a:p>
          <a:p>
            <a:pPr marL="88900" indent="-88900">
              <a:spcBef>
                <a:spcPts val="0"/>
              </a:spcBef>
            </a:pPr>
            <a:r>
              <a:rPr lang="en-US" sz="1400" dirty="0">
                <a:solidFill>
                  <a:srgbClr val="7030A0"/>
                </a:solidFill>
              </a:rPr>
              <a:t>Software </a:t>
            </a:r>
            <a:r>
              <a:rPr lang="en-US" sz="1400" dirty="0" err="1">
                <a:solidFill>
                  <a:srgbClr val="7030A0"/>
                </a:solidFill>
              </a:rPr>
              <a:t>ontwikkelaar</a:t>
            </a:r>
            <a:endParaRPr lang="en-US" sz="1400" dirty="0">
              <a:solidFill>
                <a:srgbClr val="7030A0"/>
              </a:solidFill>
            </a:endParaRPr>
          </a:p>
          <a:p>
            <a:pPr marL="88900" indent="-88900">
              <a:spcBef>
                <a:spcPts val="0"/>
              </a:spcBef>
            </a:pPr>
            <a:r>
              <a:rPr lang="en-US" sz="1400" dirty="0" err="1">
                <a:solidFill>
                  <a:srgbClr val="7030A0"/>
                </a:solidFill>
              </a:rPr>
              <a:t>Sterrenkundige</a:t>
            </a:r>
            <a:endParaRPr lang="en-US" sz="1400" dirty="0">
              <a:solidFill>
                <a:srgbClr val="7030A0"/>
              </a:solidFill>
            </a:endParaRPr>
          </a:p>
          <a:p>
            <a:pPr marL="88900" indent="-88900">
              <a:spcBef>
                <a:spcPts val="0"/>
              </a:spcBef>
            </a:pPr>
            <a:r>
              <a:rPr lang="en-US" sz="1400" dirty="0" err="1">
                <a:solidFill>
                  <a:srgbClr val="7030A0"/>
                </a:solidFill>
              </a:rPr>
              <a:t>Systeemontwikkelaar</a:t>
            </a:r>
            <a:endParaRPr lang="en-US" sz="1400" dirty="0">
              <a:solidFill>
                <a:srgbClr val="7030A0"/>
              </a:solidFill>
            </a:endParaRPr>
          </a:p>
          <a:p>
            <a:pPr marL="88900" indent="-88900">
              <a:spcBef>
                <a:spcPts val="0"/>
              </a:spcBef>
            </a:pPr>
            <a:r>
              <a:rPr lang="en-US" sz="1400" dirty="0" err="1">
                <a:solidFill>
                  <a:srgbClr val="7030A0"/>
                </a:solidFill>
              </a:rPr>
              <a:t>Werktuigbouwer</a:t>
            </a:r>
            <a:endParaRPr lang="nl-NL" sz="1400" dirty="0">
              <a:solidFill>
                <a:srgbClr val="7030A0"/>
              </a:solidFill>
            </a:endParaRPr>
          </a:p>
          <a:p>
            <a:pPr marL="88900" indent="-88900">
              <a:spcBef>
                <a:spcPts val="0"/>
              </a:spcBef>
            </a:pPr>
            <a:r>
              <a:rPr lang="nl-NL" sz="1400" dirty="0">
                <a:solidFill>
                  <a:srgbClr val="7030A0"/>
                </a:solidFill>
              </a:rPr>
              <a:t>Wetenschappelijk journalist</a:t>
            </a:r>
          </a:p>
          <a:p>
            <a:pPr marL="88900" indent="-88900">
              <a:spcBef>
                <a:spcPts val="0"/>
              </a:spcBef>
            </a:pPr>
            <a:endParaRPr lang="en-US" sz="1400" dirty="0"/>
          </a:p>
          <a:p>
            <a:pPr marL="88900" indent="-88900">
              <a:spcBef>
                <a:spcPts val="0"/>
              </a:spcBef>
            </a:pPr>
            <a:endParaRPr lang="en-US" sz="1400" dirty="0"/>
          </a:p>
          <a:p>
            <a:pPr marL="0" indent="0">
              <a:spcBef>
                <a:spcPts val="0"/>
              </a:spcBef>
              <a:buNone/>
            </a:pPr>
            <a:r>
              <a:rPr lang="en-US" sz="1900" b="1" dirty="0" err="1">
                <a:solidFill>
                  <a:srgbClr val="7030A0"/>
                </a:solidFill>
              </a:rPr>
              <a:t>Beroepen</a:t>
            </a:r>
            <a:r>
              <a:rPr lang="en-US" sz="1900" b="1" dirty="0">
                <a:solidFill>
                  <a:srgbClr val="7030A0"/>
                </a:solidFill>
              </a:rPr>
              <a:t> </a:t>
            </a:r>
            <a:r>
              <a:rPr lang="en-US" sz="1900" b="1" dirty="0" err="1">
                <a:solidFill>
                  <a:srgbClr val="7030A0"/>
                </a:solidFill>
              </a:rPr>
              <a:t>waar</a:t>
            </a:r>
            <a:br>
              <a:rPr lang="en-US" sz="1900" b="1" dirty="0">
                <a:solidFill>
                  <a:srgbClr val="7030A0"/>
                </a:solidFill>
              </a:rPr>
            </a:br>
            <a:r>
              <a:rPr lang="en-US" sz="1900" b="1" u="sng" dirty="0" err="1">
                <a:solidFill>
                  <a:srgbClr val="CC00CC"/>
                </a:solidFill>
              </a:rPr>
              <a:t>natuurkunde</a:t>
            </a:r>
            <a:r>
              <a:rPr lang="en-US" sz="1900" b="1" u="sng" dirty="0">
                <a:solidFill>
                  <a:srgbClr val="CC00CC"/>
                </a:solidFill>
              </a:rPr>
              <a:t> </a:t>
            </a:r>
            <a:r>
              <a:rPr lang="en-US" sz="1900" b="1" u="sng" dirty="0" err="1">
                <a:solidFill>
                  <a:srgbClr val="CC00CC"/>
                </a:solidFill>
              </a:rPr>
              <a:t>belangrijk</a:t>
            </a:r>
            <a:r>
              <a:rPr lang="en-US" sz="1900" b="1" dirty="0">
                <a:solidFill>
                  <a:srgbClr val="7030A0"/>
                </a:solidFill>
              </a:rPr>
              <a:t> is</a:t>
            </a:r>
          </a:p>
          <a:p>
            <a:pPr marL="88900" indent="-88900">
              <a:spcBef>
                <a:spcPts val="0"/>
              </a:spcBef>
            </a:pPr>
            <a:endParaRPr lang="en-US" sz="1400" dirty="0">
              <a:solidFill>
                <a:srgbClr val="7030A0"/>
              </a:solidFill>
            </a:endParaRPr>
          </a:p>
          <a:p>
            <a:pPr marL="88900" indent="-88900">
              <a:spcBef>
                <a:spcPts val="0"/>
              </a:spcBef>
            </a:pPr>
            <a:r>
              <a:rPr lang="en-US" sz="1400" dirty="0" err="1">
                <a:solidFill>
                  <a:srgbClr val="7030A0"/>
                </a:solidFill>
              </a:rPr>
              <a:t>Kraanmachinist</a:t>
            </a:r>
            <a:endParaRPr lang="en-US" sz="1400" dirty="0">
              <a:solidFill>
                <a:srgbClr val="7030A0"/>
              </a:solidFill>
            </a:endParaRPr>
          </a:p>
          <a:p>
            <a:pPr marL="88900" indent="-88900">
              <a:spcBef>
                <a:spcPts val="0"/>
              </a:spcBef>
            </a:pPr>
            <a:r>
              <a:rPr lang="en-US" sz="1400" dirty="0" err="1">
                <a:solidFill>
                  <a:srgbClr val="7030A0"/>
                </a:solidFill>
              </a:rPr>
              <a:t>Steigerbouwer</a:t>
            </a:r>
            <a:endParaRPr lang="en-US" sz="1400" dirty="0">
              <a:solidFill>
                <a:srgbClr val="7030A0"/>
              </a:solidFill>
            </a:endParaRPr>
          </a:p>
          <a:p>
            <a:pPr marL="88900" indent="-88900">
              <a:spcBef>
                <a:spcPts val="0"/>
              </a:spcBef>
            </a:pPr>
            <a:r>
              <a:rPr lang="en-US" sz="1400" dirty="0" err="1">
                <a:solidFill>
                  <a:srgbClr val="7030A0"/>
                </a:solidFill>
              </a:rPr>
              <a:t>Kapitein</a:t>
            </a:r>
            <a:endParaRPr lang="en-US" sz="1400" dirty="0">
              <a:solidFill>
                <a:srgbClr val="7030A0"/>
              </a:solidFill>
            </a:endParaRPr>
          </a:p>
          <a:p>
            <a:pPr marL="88900" indent="-88900">
              <a:spcBef>
                <a:spcPts val="0"/>
              </a:spcBef>
            </a:pPr>
            <a:r>
              <a:rPr lang="en-US" sz="1400" dirty="0" err="1">
                <a:solidFill>
                  <a:srgbClr val="7030A0"/>
                </a:solidFill>
              </a:rPr>
              <a:t>Stuurman</a:t>
            </a:r>
            <a:r>
              <a:rPr lang="en-US" sz="1400" dirty="0">
                <a:solidFill>
                  <a:srgbClr val="7030A0"/>
                </a:solidFill>
              </a:rPr>
              <a:t>/</a:t>
            </a:r>
            <a:r>
              <a:rPr lang="en-US" sz="1400" dirty="0" err="1">
                <a:solidFill>
                  <a:srgbClr val="7030A0"/>
                </a:solidFill>
              </a:rPr>
              <a:t>vrouw</a:t>
            </a:r>
            <a:endParaRPr lang="en-US" sz="1400" dirty="0">
              <a:solidFill>
                <a:srgbClr val="7030A0"/>
              </a:solidFill>
            </a:endParaRPr>
          </a:p>
          <a:p>
            <a:pPr marL="88900" indent="-88900">
              <a:spcBef>
                <a:spcPts val="0"/>
              </a:spcBef>
            </a:pPr>
            <a:r>
              <a:rPr lang="en-US" sz="1400" dirty="0" err="1">
                <a:solidFill>
                  <a:srgbClr val="7030A0"/>
                </a:solidFill>
              </a:rPr>
              <a:t>Constructeur</a:t>
            </a:r>
            <a:endParaRPr lang="en-US" sz="1400" dirty="0">
              <a:solidFill>
                <a:srgbClr val="7030A0"/>
              </a:solidFill>
            </a:endParaRPr>
          </a:p>
          <a:p>
            <a:pPr marL="88900" indent="-88900">
              <a:spcBef>
                <a:spcPts val="0"/>
              </a:spcBef>
            </a:pPr>
            <a:r>
              <a:rPr lang="en-US" sz="1400" dirty="0" err="1">
                <a:solidFill>
                  <a:srgbClr val="7030A0"/>
                </a:solidFill>
              </a:rPr>
              <a:t>Vrachtwagenchauffeur</a:t>
            </a:r>
            <a:endParaRPr lang="en-US" sz="1400" dirty="0">
              <a:solidFill>
                <a:srgbClr val="7030A0"/>
              </a:solidFill>
            </a:endParaRPr>
          </a:p>
          <a:p>
            <a:pPr marL="88900" indent="-88900">
              <a:spcBef>
                <a:spcPts val="0"/>
              </a:spcBef>
            </a:pPr>
            <a:r>
              <a:rPr lang="en-US" sz="1400" dirty="0" err="1">
                <a:solidFill>
                  <a:srgbClr val="7030A0"/>
                </a:solidFill>
              </a:rPr>
              <a:t>Stuwadoor</a:t>
            </a:r>
            <a:endParaRPr lang="en-US" sz="1400" dirty="0">
              <a:solidFill>
                <a:srgbClr val="7030A0"/>
              </a:solidFill>
            </a:endParaRPr>
          </a:p>
          <a:p>
            <a:pPr marL="88900" indent="-88900">
              <a:spcBef>
                <a:spcPts val="0"/>
              </a:spcBef>
            </a:pPr>
            <a:r>
              <a:rPr lang="en-US" sz="1400" dirty="0" err="1">
                <a:solidFill>
                  <a:srgbClr val="7030A0"/>
                </a:solidFill>
              </a:rPr>
              <a:t>Brandweerman</a:t>
            </a:r>
            <a:r>
              <a:rPr lang="en-US" sz="1400" dirty="0">
                <a:solidFill>
                  <a:srgbClr val="7030A0"/>
                </a:solidFill>
              </a:rPr>
              <a:t>/</a:t>
            </a:r>
            <a:r>
              <a:rPr lang="en-US" sz="1400" dirty="0" err="1">
                <a:solidFill>
                  <a:srgbClr val="7030A0"/>
                </a:solidFill>
              </a:rPr>
              <a:t>vrouw</a:t>
            </a:r>
            <a:endParaRPr lang="en-US" sz="1400" dirty="0">
              <a:solidFill>
                <a:srgbClr val="7030A0"/>
              </a:solidFill>
            </a:endParaRPr>
          </a:p>
          <a:p>
            <a:pPr marL="88900" indent="-88900">
              <a:spcBef>
                <a:spcPts val="0"/>
              </a:spcBef>
            </a:pPr>
            <a:r>
              <a:rPr lang="en-US" sz="1400" dirty="0" err="1">
                <a:solidFill>
                  <a:srgbClr val="7030A0"/>
                </a:solidFill>
              </a:rPr>
              <a:t>Heftruckbestuurder</a:t>
            </a:r>
            <a:endParaRPr lang="en-US" sz="1400" dirty="0">
              <a:solidFill>
                <a:srgbClr val="7030A0"/>
              </a:solidFill>
            </a:endParaRPr>
          </a:p>
          <a:p>
            <a:pPr marL="88900" indent="-88900">
              <a:spcBef>
                <a:spcPts val="0"/>
              </a:spcBef>
            </a:pPr>
            <a:r>
              <a:rPr lang="en-US" sz="1400" dirty="0" err="1">
                <a:solidFill>
                  <a:srgbClr val="7030A0"/>
                </a:solidFill>
              </a:rPr>
              <a:t>Loods</a:t>
            </a:r>
            <a:endParaRPr lang="en-US" sz="1800" dirty="0">
              <a:solidFill>
                <a:srgbClr val="7030A0"/>
              </a:solidFill>
            </a:endParaRPr>
          </a:p>
        </p:txBody>
      </p:sp>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6" name="Tijdelijke aanduiding voor inhoud 2"/>
          <p:cNvSpPr txBox="1">
            <a:spLocks/>
          </p:cNvSpPr>
          <p:nvPr/>
        </p:nvSpPr>
        <p:spPr>
          <a:xfrm>
            <a:off x="107504" y="123478"/>
            <a:ext cx="2890664" cy="4824536"/>
          </a:xfrm>
          <a:prstGeom prst="rect">
            <a:avLst/>
          </a:prstGeom>
        </p:spPr>
        <p:txBody>
          <a:bodyPr vert="horz" lIns="91440" tIns="45720" rIns="91440" bIns="45720" rtlCol="0">
            <a:normAutofit fontScale="70000" lnSpcReduction="20000"/>
          </a:bodyPr>
          <a:lstStyle/>
          <a:p>
            <a:pPr marR="0" lvl="0" algn="l" defTabSz="914400" rtl="0" eaLnBrk="1" fontAlgn="auto" latinLnBrk="0" hangingPunct="1">
              <a:lnSpc>
                <a:spcPct val="100000"/>
              </a:lnSpc>
              <a:spcBef>
                <a:spcPct val="20000"/>
              </a:spcBef>
              <a:spcAft>
                <a:spcPts val="0"/>
              </a:spcAft>
              <a:buClrTx/>
              <a:buSzTx/>
              <a:tabLst/>
              <a:defRPr/>
            </a:pPr>
            <a:r>
              <a:rPr lang="en-US" sz="2600" b="1" dirty="0" err="1">
                <a:solidFill>
                  <a:srgbClr val="7030A0"/>
                </a:solidFill>
              </a:rPr>
              <a:t>Beroepen</a:t>
            </a:r>
            <a:r>
              <a:rPr lang="en-US" sz="2600" b="1" dirty="0">
                <a:solidFill>
                  <a:srgbClr val="7030A0"/>
                </a:solidFill>
              </a:rPr>
              <a:t> </a:t>
            </a:r>
            <a:r>
              <a:rPr lang="en-US" sz="2600" b="1" dirty="0" err="1">
                <a:solidFill>
                  <a:srgbClr val="7030A0"/>
                </a:solidFill>
              </a:rPr>
              <a:t>waar</a:t>
            </a:r>
            <a:r>
              <a:rPr lang="en-US" sz="2600" b="1" dirty="0">
                <a:solidFill>
                  <a:srgbClr val="7030A0"/>
                </a:solidFill>
              </a:rPr>
              <a:t> </a:t>
            </a:r>
            <a:r>
              <a:rPr lang="en-US" sz="2600" b="1" dirty="0" err="1">
                <a:solidFill>
                  <a:srgbClr val="7030A0"/>
                </a:solidFill>
              </a:rPr>
              <a:t>een</a:t>
            </a:r>
            <a:r>
              <a:rPr lang="en-US" sz="2600" b="1" dirty="0">
                <a:solidFill>
                  <a:srgbClr val="7030A0"/>
                </a:solidFill>
              </a:rPr>
              <a:t> </a:t>
            </a:r>
            <a:r>
              <a:rPr lang="en-US" sz="2600" b="1" dirty="0" err="1">
                <a:solidFill>
                  <a:srgbClr val="CC00CC"/>
                </a:solidFill>
              </a:rPr>
              <a:t>natuurkundige</a:t>
            </a:r>
            <a:r>
              <a:rPr lang="en-US" sz="2600" b="1" dirty="0">
                <a:solidFill>
                  <a:srgbClr val="CC00CC"/>
                </a:solidFill>
              </a:rPr>
              <a:t> heel </a:t>
            </a:r>
            <a:r>
              <a:rPr lang="en-US" sz="2600" b="1" dirty="0" err="1">
                <a:solidFill>
                  <a:srgbClr val="CC00CC"/>
                </a:solidFill>
              </a:rPr>
              <a:t>gewild</a:t>
            </a:r>
            <a:r>
              <a:rPr lang="en-US" sz="2600" b="1" dirty="0">
                <a:solidFill>
                  <a:srgbClr val="CC00CC"/>
                </a:solidFill>
              </a:rPr>
              <a:t> </a:t>
            </a:r>
            <a:r>
              <a:rPr lang="en-US" sz="2600" b="1" dirty="0">
                <a:solidFill>
                  <a:srgbClr val="7030A0"/>
                </a:solidFill>
              </a:rPr>
              <a:t>is </a:t>
            </a:r>
            <a:r>
              <a:rPr lang="en-US" sz="2600" b="1" dirty="0" err="1">
                <a:solidFill>
                  <a:srgbClr val="7030A0"/>
                </a:solidFill>
              </a:rPr>
              <a:t>om</a:t>
            </a:r>
            <a:r>
              <a:rPr lang="en-US" sz="2600" b="1" dirty="0">
                <a:solidFill>
                  <a:srgbClr val="7030A0"/>
                </a:solidFill>
              </a:rPr>
              <a:t> </a:t>
            </a:r>
            <a:r>
              <a:rPr lang="en-US" sz="2600" b="1" dirty="0" err="1">
                <a:solidFill>
                  <a:srgbClr val="7030A0"/>
                </a:solidFill>
              </a:rPr>
              <a:t>wat</a:t>
            </a:r>
            <a:r>
              <a:rPr lang="en-US" sz="2600" b="1" dirty="0">
                <a:solidFill>
                  <a:srgbClr val="7030A0"/>
                </a:solidFill>
              </a:rPr>
              <a:t> </a:t>
            </a:r>
            <a:r>
              <a:rPr lang="en-US" sz="2600" b="1" dirty="0" err="1">
                <a:solidFill>
                  <a:srgbClr val="7030A0"/>
                </a:solidFill>
              </a:rPr>
              <a:t>ze</a:t>
            </a:r>
            <a:r>
              <a:rPr lang="en-US" sz="2600" b="1" dirty="0">
                <a:solidFill>
                  <a:srgbClr val="7030A0"/>
                </a:solidFill>
              </a:rPr>
              <a:t> </a:t>
            </a:r>
            <a:r>
              <a:rPr lang="en-US" sz="2600" b="1" dirty="0" err="1">
                <a:solidFill>
                  <a:srgbClr val="7030A0"/>
                </a:solidFill>
              </a:rPr>
              <a:t>weten</a:t>
            </a:r>
            <a:r>
              <a:rPr lang="en-US" sz="2600" b="1" dirty="0">
                <a:solidFill>
                  <a:srgbClr val="7030A0"/>
                </a:solidFill>
              </a:rPr>
              <a:t> of hoe </a:t>
            </a:r>
            <a:r>
              <a:rPr lang="en-US" sz="2600" b="1" dirty="0" err="1">
                <a:solidFill>
                  <a:srgbClr val="7030A0"/>
                </a:solidFill>
              </a:rPr>
              <a:t>ze</a:t>
            </a:r>
            <a:r>
              <a:rPr lang="en-US" sz="2600" b="1" dirty="0">
                <a:solidFill>
                  <a:srgbClr val="7030A0"/>
                </a:solidFill>
              </a:rPr>
              <a:t> </a:t>
            </a:r>
            <a:r>
              <a:rPr lang="en-US" sz="2600" b="1" dirty="0" err="1">
                <a:solidFill>
                  <a:srgbClr val="7030A0"/>
                </a:solidFill>
              </a:rPr>
              <a:t>denken</a:t>
            </a:r>
            <a:endParaRPr lang="en-US" sz="2600" b="1" dirty="0">
              <a:solidFill>
                <a:srgbClr val="7030A0"/>
              </a:solidFill>
            </a:endParaRPr>
          </a:p>
          <a:p>
            <a:pPr>
              <a:buFont typeface="Arial" pitchFamily="34" charset="0"/>
              <a:buChar char="•"/>
            </a:pPr>
            <a:endParaRPr lang="en-US" dirty="0">
              <a:solidFill>
                <a:srgbClr val="7030A0"/>
              </a:solidFill>
            </a:endParaRPr>
          </a:p>
          <a:p>
            <a:pPr>
              <a:buFont typeface="Arial" pitchFamily="34" charset="0"/>
              <a:buChar char="•"/>
            </a:pPr>
            <a:r>
              <a:rPr lang="en-US" dirty="0" err="1">
                <a:solidFill>
                  <a:srgbClr val="7030A0"/>
                </a:solidFill>
              </a:rPr>
              <a:t>Adviseur</a:t>
            </a:r>
            <a:r>
              <a:rPr lang="en-US" dirty="0">
                <a:solidFill>
                  <a:srgbClr val="7030A0"/>
                </a:solidFill>
              </a:rPr>
              <a:t> bij een </a:t>
            </a:r>
            <a:r>
              <a:rPr lang="en-US" dirty="0" err="1">
                <a:solidFill>
                  <a:srgbClr val="7030A0"/>
                </a:solidFill>
              </a:rPr>
              <a:t>ingenieursbureau</a:t>
            </a:r>
            <a:endParaRPr lang="nl-NL" dirty="0">
              <a:solidFill>
                <a:srgbClr val="7030A0"/>
              </a:solidFill>
            </a:endParaRPr>
          </a:p>
          <a:p>
            <a:pPr>
              <a:buFont typeface="Arial" pitchFamily="34" charset="0"/>
              <a:buChar char="•"/>
            </a:pPr>
            <a:r>
              <a:rPr lang="nl-NL" dirty="0">
                <a:solidFill>
                  <a:srgbClr val="7030A0"/>
                </a:solidFill>
              </a:rPr>
              <a:t>Bacterioloog</a:t>
            </a:r>
          </a:p>
          <a:p>
            <a:pPr>
              <a:buFont typeface="Arial" pitchFamily="34" charset="0"/>
              <a:buChar char="•"/>
            </a:pPr>
            <a:r>
              <a:rPr lang="nl-NL" dirty="0">
                <a:solidFill>
                  <a:srgbClr val="7030A0"/>
                </a:solidFill>
              </a:rPr>
              <a:t>Belastingconsulent</a:t>
            </a:r>
          </a:p>
          <a:p>
            <a:pPr>
              <a:buFont typeface="Arial" pitchFamily="34" charset="0"/>
              <a:buChar char="•"/>
            </a:pPr>
            <a:r>
              <a:rPr lang="en-US" dirty="0" err="1">
                <a:solidFill>
                  <a:srgbClr val="7030A0"/>
                </a:solidFill>
              </a:rPr>
              <a:t>Beleidsmedewerker</a:t>
            </a:r>
            <a:endParaRPr lang="nl-NL" dirty="0">
              <a:solidFill>
                <a:srgbClr val="7030A0"/>
              </a:solidFill>
            </a:endParaRPr>
          </a:p>
          <a:p>
            <a:pPr>
              <a:buFont typeface="Arial" pitchFamily="34" charset="0"/>
              <a:buChar char="•"/>
            </a:pPr>
            <a:r>
              <a:rPr lang="nl-NL" dirty="0">
                <a:solidFill>
                  <a:srgbClr val="7030A0"/>
                </a:solidFill>
              </a:rPr>
              <a:t>Bioloog</a:t>
            </a:r>
          </a:p>
          <a:p>
            <a:pPr>
              <a:buFont typeface="Arial" pitchFamily="34" charset="0"/>
              <a:buChar char="•"/>
            </a:pPr>
            <a:r>
              <a:rPr lang="nl-NL" dirty="0">
                <a:solidFill>
                  <a:srgbClr val="7030A0"/>
                </a:solidFill>
              </a:rPr>
              <a:t>Biotechnoloog</a:t>
            </a:r>
          </a:p>
          <a:p>
            <a:pPr>
              <a:buFont typeface="Arial" pitchFamily="34" charset="0"/>
              <a:buChar char="•"/>
            </a:pPr>
            <a:r>
              <a:rPr lang="en-US" dirty="0" err="1">
                <a:solidFill>
                  <a:srgbClr val="7030A0"/>
                </a:solidFill>
              </a:rPr>
              <a:t>Bouwfysicus</a:t>
            </a:r>
            <a:endParaRPr lang="nl-NL" dirty="0">
              <a:solidFill>
                <a:srgbClr val="7030A0"/>
              </a:solidFill>
            </a:endParaRPr>
          </a:p>
          <a:p>
            <a:pPr>
              <a:buFont typeface="Arial" pitchFamily="34" charset="0"/>
              <a:buChar char="•"/>
            </a:pPr>
            <a:r>
              <a:rPr lang="nl-NL" dirty="0">
                <a:solidFill>
                  <a:srgbClr val="7030A0"/>
                </a:solidFill>
              </a:rPr>
              <a:t>Chemicus</a:t>
            </a:r>
          </a:p>
          <a:p>
            <a:pPr>
              <a:buFont typeface="Arial" pitchFamily="34" charset="0"/>
              <a:buChar char="•"/>
            </a:pPr>
            <a:r>
              <a:rPr lang="nl-NL" dirty="0">
                <a:solidFill>
                  <a:srgbClr val="7030A0"/>
                </a:solidFill>
              </a:rPr>
              <a:t>Civiel ingenieur</a:t>
            </a:r>
          </a:p>
          <a:p>
            <a:pPr>
              <a:buFont typeface="Arial" pitchFamily="34" charset="0"/>
              <a:buChar char="•"/>
            </a:pPr>
            <a:r>
              <a:rPr lang="en-US" dirty="0" err="1">
                <a:solidFill>
                  <a:srgbClr val="7030A0"/>
                </a:solidFill>
              </a:rPr>
              <a:t>Dataanalist</a:t>
            </a:r>
            <a:endParaRPr lang="nl-NL" dirty="0">
              <a:solidFill>
                <a:srgbClr val="7030A0"/>
              </a:solidFill>
            </a:endParaRPr>
          </a:p>
          <a:p>
            <a:pPr>
              <a:buFont typeface="Arial" pitchFamily="34" charset="0"/>
              <a:buChar char="•"/>
            </a:pPr>
            <a:r>
              <a:rPr lang="en-US" dirty="0" err="1">
                <a:solidFill>
                  <a:srgbClr val="7030A0"/>
                </a:solidFill>
              </a:rPr>
              <a:t>Deeltjesfysicus</a:t>
            </a:r>
            <a:endParaRPr lang="nl-NL" dirty="0">
              <a:solidFill>
                <a:srgbClr val="7030A0"/>
              </a:solidFill>
            </a:endParaRPr>
          </a:p>
          <a:p>
            <a:pPr>
              <a:buFont typeface="Arial" pitchFamily="34" charset="0"/>
              <a:buChar char="•"/>
            </a:pPr>
            <a:r>
              <a:rPr lang="en-US" dirty="0">
                <a:solidFill>
                  <a:srgbClr val="7030A0"/>
                </a:solidFill>
              </a:rPr>
              <a:t>Docent </a:t>
            </a:r>
            <a:r>
              <a:rPr lang="en-US" dirty="0" err="1">
                <a:solidFill>
                  <a:srgbClr val="7030A0"/>
                </a:solidFill>
              </a:rPr>
              <a:t>natuurkunde</a:t>
            </a:r>
            <a:endParaRPr lang="en-US" dirty="0">
              <a:solidFill>
                <a:srgbClr val="7030A0"/>
              </a:solidFill>
            </a:endParaRPr>
          </a:p>
          <a:p>
            <a:pPr>
              <a:buFont typeface="Arial" pitchFamily="34" charset="0"/>
              <a:buChar char="•"/>
            </a:pPr>
            <a:r>
              <a:rPr lang="en-US" dirty="0" err="1">
                <a:solidFill>
                  <a:srgbClr val="7030A0"/>
                </a:solidFill>
              </a:rPr>
              <a:t>Electrotechnicus</a:t>
            </a:r>
            <a:endParaRPr lang="en-US" dirty="0">
              <a:solidFill>
                <a:srgbClr val="7030A0"/>
              </a:solidFill>
            </a:endParaRPr>
          </a:p>
          <a:p>
            <a:pPr>
              <a:buFont typeface="Arial" pitchFamily="34" charset="0"/>
              <a:buChar char="•"/>
            </a:pPr>
            <a:r>
              <a:rPr lang="en-US" dirty="0" err="1">
                <a:solidFill>
                  <a:srgbClr val="7030A0"/>
                </a:solidFill>
              </a:rPr>
              <a:t>Ethisch</a:t>
            </a:r>
            <a:r>
              <a:rPr lang="en-US" dirty="0">
                <a:solidFill>
                  <a:srgbClr val="7030A0"/>
                </a:solidFill>
              </a:rPr>
              <a:t> hacker</a:t>
            </a:r>
            <a:endParaRPr lang="nl-NL" dirty="0">
              <a:solidFill>
                <a:srgbClr val="7030A0"/>
              </a:solidFill>
            </a:endParaRPr>
          </a:p>
          <a:p>
            <a:pPr>
              <a:buFont typeface="Arial" pitchFamily="34" charset="0"/>
              <a:buChar char="•"/>
            </a:pPr>
            <a:r>
              <a:rPr lang="nl-NL" dirty="0">
                <a:solidFill>
                  <a:srgbClr val="7030A0"/>
                </a:solidFill>
              </a:rPr>
              <a:t>Klinisch onderzoeker</a:t>
            </a:r>
          </a:p>
          <a:p>
            <a:pPr>
              <a:buFont typeface="Arial" pitchFamily="34" charset="0"/>
              <a:buChar char="•"/>
            </a:pPr>
            <a:r>
              <a:rPr lang="nl-NL" dirty="0">
                <a:solidFill>
                  <a:srgbClr val="7030A0"/>
                </a:solidFill>
              </a:rPr>
              <a:t>Epidemioloog</a:t>
            </a:r>
          </a:p>
          <a:p>
            <a:pPr>
              <a:buFont typeface="Arial" pitchFamily="34" charset="0"/>
              <a:buChar char="•"/>
            </a:pPr>
            <a:r>
              <a:rPr lang="nl-NL" dirty="0">
                <a:solidFill>
                  <a:srgbClr val="7030A0"/>
                </a:solidFill>
              </a:rPr>
              <a:t>Geograaf</a:t>
            </a:r>
          </a:p>
          <a:p>
            <a:pPr>
              <a:buFont typeface="Arial" pitchFamily="34" charset="0"/>
              <a:buChar char="•"/>
            </a:pPr>
            <a:r>
              <a:rPr lang="nl-NL" dirty="0">
                <a:solidFill>
                  <a:srgbClr val="7030A0"/>
                </a:solidFill>
              </a:rPr>
              <a:t>Geoloog</a:t>
            </a:r>
          </a:p>
          <a:p>
            <a:pPr>
              <a:buFont typeface="Arial" pitchFamily="34" charset="0"/>
              <a:buChar char="•"/>
            </a:pPr>
            <a:r>
              <a:rPr lang="nl-NL" dirty="0">
                <a:solidFill>
                  <a:srgbClr val="7030A0"/>
                </a:solidFill>
              </a:rPr>
              <a:t>Geofysicus</a:t>
            </a:r>
          </a:p>
          <a:p>
            <a:pPr>
              <a:buFont typeface="Arial" pitchFamily="34" charset="0"/>
              <a:buChar char="•"/>
            </a:pPr>
            <a:r>
              <a:rPr lang="en-US" dirty="0" err="1">
                <a:solidFill>
                  <a:srgbClr val="7030A0"/>
                </a:solidFill>
              </a:rPr>
              <a:t>Klimatoloog</a:t>
            </a:r>
            <a:endParaRPr lang="nl-NL" dirty="0">
              <a:solidFill>
                <a:srgbClr val="7030A0"/>
              </a:solidFill>
            </a:endParaRPr>
          </a:p>
          <a:p>
            <a:pPr>
              <a:buFont typeface="Arial" pitchFamily="34" charset="0"/>
              <a:buChar char="•"/>
            </a:pPr>
            <a:r>
              <a:rPr lang="en-US" dirty="0" err="1">
                <a:solidFill>
                  <a:srgbClr val="7030A0"/>
                </a:solidFill>
              </a:rPr>
              <a:t>Machinebouwer</a:t>
            </a:r>
            <a:endParaRPr lang="nl-NL" dirty="0">
              <a:solidFill>
                <a:srgbClr val="7030A0"/>
              </a:solidFill>
            </a:endParaRPr>
          </a:p>
          <a:p>
            <a:pPr>
              <a:buFont typeface="Arial" pitchFamily="34" charset="0"/>
              <a:buChar char="•"/>
            </a:pPr>
            <a:r>
              <a:rPr lang="nl-NL" dirty="0">
                <a:solidFill>
                  <a:srgbClr val="7030A0"/>
                </a:solidFill>
              </a:rPr>
              <a:t>Metallurg</a:t>
            </a:r>
          </a:p>
          <a:p>
            <a:pPr>
              <a:buFont typeface="Arial" pitchFamily="34" charset="0"/>
              <a:buChar char="•"/>
            </a:pPr>
            <a:r>
              <a:rPr lang="en-US" dirty="0" err="1">
                <a:solidFill>
                  <a:srgbClr val="7030A0"/>
                </a:solidFill>
              </a:rPr>
              <a:t>Meteoroloog</a:t>
            </a:r>
            <a:endParaRPr lang="nl-NL" dirty="0">
              <a:solidFill>
                <a:srgbClr val="7030A0"/>
              </a:solidFill>
            </a:endParaRPr>
          </a:p>
        </p:txBody>
      </p:sp>
      <p:sp>
        <p:nvSpPr>
          <p:cNvPr id="7" name="Tijdelijke aanduiding voor inhoud 2"/>
          <p:cNvSpPr txBox="1">
            <a:spLocks/>
          </p:cNvSpPr>
          <p:nvPr/>
        </p:nvSpPr>
        <p:spPr>
          <a:xfrm>
            <a:off x="6166520" y="123478"/>
            <a:ext cx="2941984" cy="4896544"/>
          </a:xfrm>
          <a:prstGeom prst="rect">
            <a:avLst/>
          </a:prstGeom>
        </p:spPr>
        <p:txBody>
          <a:bodyPr vert="horz" lIns="91440" tIns="45720" rIns="91440" bIns="45720" rtlCol="0">
            <a:normAutofit fontScale="92500" lnSpcReduction="10000"/>
          </a:bodyPr>
          <a:lstStyle/>
          <a:p>
            <a:pPr marR="0" lvl="0" algn="l" defTabSz="914400" rtl="0" eaLnBrk="1" fontAlgn="auto" latinLnBrk="0" hangingPunct="1">
              <a:lnSpc>
                <a:spcPct val="100000"/>
              </a:lnSpc>
              <a:spcAft>
                <a:spcPts val="0"/>
              </a:spcAft>
              <a:buClrTx/>
              <a:buSzTx/>
              <a:tabLst>
                <a:tab pos="0" algn="l"/>
              </a:tabLst>
              <a:defRPr/>
            </a:pPr>
            <a:r>
              <a:rPr kumimoji="0" lang="en-US" sz="1900" b="1" i="0" u="none" strike="noStrike" kern="1200" cap="none" spc="0" normalizeH="0" baseline="0" noProof="0" dirty="0" err="1">
                <a:ln>
                  <a:noFill/>
                </a:ln>
                <a:solidFill>
                  <a:schemeClr val="tx1"/>
                </a:solidFill>
                <a:effectLst/>
                <a:uLnTx/>
                <a:uFillTx/>
                <a:latin typeface="+mn-lt"/>
                <a:ea typeface="+mn-ea"/>
                <a:cs typeface="+mn-cs"/>
              </a:rPr>
              <a:t>Beroepen</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waar</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natuurkunde</a:t>
            </a:r>
            <a:br>
              <a:rPr kumimoji="0" lang="en-US" sz="1900" b="1" i="0" u="none" strike="noStrike" kern="1200" cap="none" spc="0" normalizeH="0" baseline="0" noProof="0" dirty="0">
                <a:ln>
                  <a:noFill/>
                </a:ln>
                <a:solidFill>
                  <a:schemeClr val="tx1"/>
                </a:solidFill>
                <a:effectLst/>
                <a:uLnTx/>
                <a:uFillTx/>
                <a:latin typeface="+mn-lt"/>
                <a:ea typeface="+mn-ea"/>
                <a:cs typeface="+mn-cs"/>
              </a:rPr>
            </a:br>
            <a:r>
              <a:rPr kumimoji="0" lang="en-US" sz="1900" b="1" strike="noStrike" kern="1200" cap="none" spc="0" normalizeH="0" baseline="0" noProof="0" dirty="0">
                <a:ln>
                  <a:noFill/>
                </a:ln>
                <a:solidFill>
                  <a:srgbClr val="CC00CC"/>
                </a:solidFill>
                <a:effectLst/>
                <a:uLnTx/>
                <a:uFillTx/>
                <a:latin typeface="+mn-lt"/>
                <a:ea typeface="+mn-ea"/>
                <a:cs typeface="+mn-cs"/>
              </a:rPr>
              <a:t>minder </a:t>
            </a:r>
            <a:r>
              <a:rPr kumimoji="0" lang="en-US" sz="1900" b="1" strike="noStrike" kern="1200" cap="none" spc="0" normalizeH="0" baseline="0" noProof="0" dirty="0" err="1">
                <a:ln>
                  <a:noFill/>
                </a:ln>
                <a:solidFill>
                  <a:srgbClr val="CC00CC"/>
                </a:solidFill>
                <a:effectLst/>
                <a:uLnTx/>
                <a:uFillTx/>
                <a:latin typeface="+mn-lt"/>
                <a:ea typeface="+mn-ea"/>
                <a:cs typeface="+mn-cs"/>
              </a:rPr>
              <a:t>belangrijk</a:t>
            </a:r>
            <a:r>
              <a:rPr kumimoji="0" lang="en-US" sz="1900" b="1" i="0" u="none" strike="noStrike" kern="1200" cap="none" spc="0" normalizeH="0" baseline="0" noProof="0" dirty="0">
                <a:ln>
                  <a:noFill/>
                </a:ln>
                <a:solidFill>
                  <a:schemeClr val="tx1"/>
                </a:solidFill>
                <a:effectLst/>
                <a:uLnTx/>
                <a:uFillTx/>
                <a:latin typeface="+mn-lt"/>
                <a:ea typeface="+mn-ea"/>
                <a:cs typeface="+mn-cs"/>
              </a:rPr>
              <a:t> is</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Acteur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Bakker</a:t>
            </a:r>
          </a:p>
          <a:p>
            <a:pPr marL="88900" indent="-88900">
              <a:buFont typeface="Arial" pitchFamily="34" charset="0"/>
              <a:buChar char="•"/>
              <a:defRPr/>
            </a:pPr>
            <a:r>
              <a:rPr lang="en-US" sz="1400" dirty="0" err="1"/>
              <a:t>Basisschool</a:t>
            </a:r>
            <a:r>
              <a:rPr lang="en-US" sz="1400" dirty="0"/>
              <a:t> </a:t>
            </a:r>
            <a:r>
              <a:rPr lang="en-US" sz="1400" dirty="0" err="1"/>
              <a:t>leerkracht</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Danser</a:t>
            </a: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0" i="0" u="none" strike="noStrike" kern="1200" cap="none" spc="0" normalizeH="0" baseline="0" noProof="0" dirty="0" err="1">
                <a:ln>
                  <a:noFill/>
                </a:ln>
                <a:solidFill>
                  <a:schemeClr val="tx1"/>
                </a:solidFill>
                <a:effectLst/>
                <a:uLnTx/>
                <a:uFillTx/>
                <a:latin typeface="+mn-lt"/>
                <a:ea typeface="+mn-ea"/>
                <a:cs typeface="+mn-cs"/>
              </a:rPr>
              <a:t>es</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88900" lvl="0" indent="-88900">
              <a:buFont typeface="Arial" pitchFamily="34" charset="0"/>
              <a:buChar char="•"/>
              <a:defRPr/>
            </a:pPr>
            <a:r>
              <a:rPr lang="en-US" sz="1400" dirty="0" err="1"/>
              <a:t>Dichter</a:t>
            </a:r>
            <a:endParaRPr lang="en-US" sz="1400" dirty="0"/>
          </a:p>
          <a:p>
            <a:pPr marL="88900" indent="-88900">
              <a:buFont typeface="Arial" pitchFamily="34" charset="0"/>
              <a:buChar char="•"/>
              <a:defRPr/>
            </a:pPr>
            <a:r>
              <a:rPr lang="en-US" sz="1400" dirty="0" err="1"/>
              <a:t>Filosoof</a:t>
            </a:r>
            <a:endParaRPr lang="en-US" sz="1400" dirty="0"/>
          </a:p>
          <a:p>
            <a:pPr marL="88900" indent="-88900">
              <a:buFont typeface="Arial" pitchFamily="34" charset="0"/>
              <a:buChar char="•"/>
              <a:defRPr/>
            </a:pPr>
            <a:r>
              <a:rPr lang="en-US" sz="1400" dirty="0"/>
              <a:t>Interviewer</a:t>
            </a:r>
          </a:p>
          <a:p>
            <a:pPr marL="88900" indent="-88900">
              <a:buFont typeface="Arial" pitchFamily="34" charset="0"/>
              <a:buChar char="•"/>
              <a:defRPr/>
            </a:pPr>
            <a:r>
              <a:rPr lang="en-US" sz="1400" dirty="0"/>
              <a:t>Minister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Muzikant</a:t>
            </a:r>
            <a:endParaRPr lang="en-US" sz="1400" dirty="0"/>
          </a:p>
          <a:p>
            <a:pPr marL="88900" indent="-88900">
              <a:buFont typeface="Arial" pitchFamily="34" charset="0"/>
              <a:buChar char="•"/>
              <a:defRPr/>
            </a:pPr>
            <a:r>
              <a:rPr lang="en-US" sz="1400" dirty="0" err="1"/>
              <a:t>Politicus</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Portier</a:t>
            </a:r>
            <a:endParaRPr lang="en-US" sz="1400" dirty="0"/>
          </a:p>
          <a:p>
            <a:pPr marL="88900" indent="-88900">
              <a:buFont typeface="Arial" pitchFamily="34" charset="0"/>
              <a:buChar char="•"/>
              <a:defRPr/>
            </a:pPr>
            <a:r>
              <a:rPr lang="en-US" sz="1400" dirty="0" err="1"/>
              <a:t>Psychiater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Psycholoog</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Receptionist(e)</a:t>
            </a:r>
          </a:p>
          <a:p>
            <a:pPr marL="88900" lvl="0" indent="-88900">
              <a:buFont typeface="Arial" pitchFamily="34" charset="0"/>
              <a:buChar char="•"/>
              <a:defRPr/>
            </a:pPr>
            <a:r>
              <a:rPr lang="en-US" sz="1400" dirty="0" err="1"/>
              <a:t>Rechter</a:t>
            </a:r>
            <a:endParaRPr lang="en-US" sz="1400" dirty="0"/>
          </a:p>
          <a:p>
            <a:pPr marL="88900" indent="-88900">
              <a:buFont typeface="Arial" pitchFamily="34" charset="0"/>
              <a:buChar char="•"/>
              <a:defRPr/>
            </a:pPr>
            <a:r>
              <a:rPr lang="en-US" sz="1400" dirty="0" err="1"/>
              <a:t>Schrijver</a:t>
            </a:r>
            <a:endParaRPr lang="en-US" sz="1400" dirty="0"/>
          </a:p>
          <a:p>
            <a:pPr marL="88900" lvl="0" indent="-88900">
              <a:buFont typeface="Arial" pitchFamily="34" charset="0"/>
              <a:buChar char="•"/>
              <a:defRPr/>
            </a:pPr>
            <a:r>
              <a:rPr lang="en-US" sz="1400" dirty="0" err="1"/>
              <a:t>Slager</a:t>
            </a:r>
            <a:endParaRPr lang="en-US" sz="1400" dirty="0"/>
          </a:p>
          <a:p>
            <a:pPr marL="88900" lvl="0" indent="-88900">
              <a:buFont typeface="Arial" pitchFamily="34" charset="0"/>
              <a:buChar char="•"/>
              <a:defRPr/>
            </a:pPr>
            <a:r>
              <a:rPr lang="en-US" sz="1400" dirty="0" err="1"/>
              <a:t>Supermarkt</a:t>
            </a:r>
            <a:r>
              <a:rPr lang="en-US" sz="1400" dirty="0"/>
              <a:t> manager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Televisiepresentator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Theoloog</a:t>
            </a:r>
            <a:endParaRPr lang="en-US" sz="1400" dirty="0"/>
          </a:p>
          <a:p>
            <a:pPr marL="88900" indent="-88900">
              <a:buFont typeface="Arial" pitchFamily="34" charset="0"/>
              <a:buChar char="•"/>
              <a:defRPr/>
            </a:pPr>
            <a:r>
              <a:rPr lang="en-US" sz="1400" dirty="0" err="1"/>
              <a:t>Tolk</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Vertaler</a:t>
            </a:r>
            <a:endParaRPr lang="en-US" sz="1400" dirty="0"/>
          </a:p>
          <a:p>
            <a:pPr marL="88900" indent="-88900">
              <a:buFont typeface="Arial" pitchFamily="34" charset="0"/>
              <a:buChar char="•"/>
              <a:defRPr/>
            </a:pPr>
            <a:r>
              <a:rPr lang="en-US" sz="1400" dirty="0" err="1"/>
              <a:t>Zanger</a:t>
            </a:r>
            <a:r>
              <a:rPr lang="en-US" sz="1400" dirty="0"/>
              <a:t>(</a:t>
            </a:r>
            <a:r>
              <a:rPr lang="en-US" sz="1400" dirty="0" err="1"/>
              <a:t>es</a:t>
            </a:r>
            <a:r>
              <a:rPr lang="en-US" sz="1400" dirty="0"/>
              <a:t>)</a:t>
            </a:r>
          </a:p>
        </p:txBody>
      </p:sp>
      <p:sp>
        <p:nvSpPr>
          <p:cNvPr id="2" name="Rectangle 1">
            <a:extLst>
              <a:ext uri="{FF2B5EF4-FFF2-40B4-BE49-F238E27FC236}">
                <a16:creationId xmlns:a16="http://schemas.microsoft.com/office/drawing/2014/main" id="{3B87A7F3-DA70-01B3-D30D-6733995AB9D8}"/>
              </a:ext>
            </a:extLst>
          </p:cNvPr>
          <p:cNvSpPr/>
          <p:nvPr/>
        </p:nvSpPr>
        <p:spPr>
          <a:xfrm>
            <a:off x="102832" y="123478"/>
            <a:ext cx="2743375" cy="4824536"/>
          </a:xfrm>
          <a:custGeom>
            <a:avLst/>
            <a:gdLst>
              <a:gd name="connsiteX0" fmla="*/ 0 w 2743375"/>
              <a:gd name="connsiteY0" fmla="*/ 0 h 4824536"/>
              <a:gd name="connsiteX1" fmla="*/ 493808 w 2743375"/>
              <a:gd name="connsiteY1" fmla="*/ 0 h 4824536"/>
              <a:gd name="connsiteX2" fmla="*/ 1097350 w 2743375"/>
              <a:gd name="connsiteY2" fmla="*/ 0 h 4824536"/>
              <a:gd name="connsiteX3" fmla="*/ 1563724 w 2743375"/>
              <a:gd name="connsiteY3" fmla="*/ 0 h 4824536"/>
              <a:gd name="connsiteX4" fmla="*/ 2139833 w 2743375"/>
              <a:gd name="connsiteY4" fmla="*/ 0 h 4824536"/>
              <a:gd name="connsiteX5" fmla="*/ 2743375 w 2743375"/>
              <a:gd name="connsiteY5" fmla="*/ 0 h 4824536"/>
              <a:gd name="connsiteX6" fmla="*/ 2743375 w 2743375"/>
              <a:gd name="connsiteY6" fmla="*/ 391323 h 4824536"/>
              <a:gd name="connsiteX7" fmla="*/ 2743375 w 2743375"/>
              <a:gd name="connsiteY7" fmla="*/ 830892 h 4824536"/>
              <a:gd name="connsiteX8" fmla="*/ 2743375 w 2743375"/>
              <a:gd name="connsiteY8" fmla="*/ 1366952 h 4824536"/>
              <a:gd name="connsiteX9" fmla="*/ 2743375 w 2743375"/>
              <a:gd name="connsiteY9" fmla="*/ 1806521 h 4824536"/>
              <a:gd name="connsiteX10" fmla="*/ 2743375 w 2743375"/>
              <a:gd name="connsiteY10" fmla="*/ 2197844 h 4824536"/>
              <a:gd name="connsiteX11" fmla="*/ 2743375 w 2743375"/>
              <a:gd name="connsiteY11" fmla="*/ 2830394 h 4824536"/>
              <a:gd name="connsiteX12" fmla="*/ 2743375 w 2743375"/>
              <a:gd name="connsiteY12" fmla="*/ 3318209 h 4824536"/>
              <a:gd name="connsiteX13" fmla="*/ 2743375 w 2743375"/>
              <a:gd name="connsiteY13" fmla="*/ 3806023 h 4824536"/>
              <a:gd name="connsiteX14" fmla="*/ 2743375 w 2743375"/>
              <a:gd name="connsiteY14" fmla="*/ 4824536 h 4824536"/>
              <a:gd name="connsiteX15" fmla="*/ 2222134 w 2743375"/>
              <a:gd name="connsiteY15" fmla="*/ 4824536 h 4824536"/>
              <a:gd name="connsiteX16" fmla="*/ 1700893 w 2743375"/>
              <a:gd name="connsiteY16" fmla="*/ 4824536 h 4824536"/>
              <a:gd name="connsiteX17" fmla="*/ 1097350 w 2743375"/>
              <a:gd name="connsiteY17" fmla="*/ 4824536 h 4824536"/>
              <a:gd name="connsiteX18" fmla="*/ 521241 w 2743375"/>
              <a:gd name="connsiteY18" fmla="*/ 4824536 h 4824536"/>
              <a:gd name="connsiteX19" fmla="*/ 0 w 2743375"/>
              <a:gd name="connsiteY19" fmla="*/ 4824536 h 4824536"/>
              <a:gd name="connsiteX20" fmla="*/ 0 w 2743375"/>
              <a:gd name="connsiteY20" fmla="*/ 4191986 h 4824536"/>
              <a:gd name="connsiteX21" fmla="*/ 0 w 2743375"/>
              <a:gd name="connsiteY21" fmla="*/ 3607681 h 4824536"/>
              <a:gd name="connsiteX22" fmla="*/ 0 w 2743375"/>
              <a:gd name="connsiteY22" fmla="*/ 3023376 h 4824536"/>
              <a:gd name="connsiteX23" fmla="*/ 0 w 2743375"/>
              <a:gd name="connsiteY23" fmla="*/ 2487316 h 4824536"/>
              <a:gd name="connsiteX24" fmla="*/ 0 w 2743375"/>
              <a:gd name="connsiteY24" fmla="*/ 1903011 h 4824536"/>
              <a:gd name="connsiteX25" fmla="*/ 0 w 2743375"/>
              <a:gd name="connsiteY25" fmla="*/ 1318707 h 4824536"/>
              <a:gd name="connsiteX26" fmla="*/ 0 w 2743375"/>
              <a:gd name="connsiteY26" fmla="*/ 686156 h 4824536"/>
              <a:gd name="connsiteX27" fmla="*/ 0 w 2743375"/>
              <a:gd name="connsiteY27" fmla="*/ 0 h 482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43375" h="4824536" extrusionOk="0">
                <a:moveTo>
                  <a:pt x="0" y="0"/>
                </a:moveTo>
                <a:cubicBezTo>
                  <a:pt x="167940" y="-24507"/>
                  <a:pt x="386039" y="39211"/>
                  <a:pt x="493808" y="0"/>
                </a:cubicBezTo>
                <a:cubicBezTo>
                  <a:pt x="601577" y="-39211"/>
                  <a:pt x="875440" y="22445"/>
                  <a:pt x="1097350" y="0"/>
                </a:cubicBezTo>
                <a:cubicBezTo>
                  <a:pt x="1319260" y="-22445"/>
                  <a:pt x="1441371" y="50351"/>
                  <a:pt x="1563724" y="0"/>
                </a:cubicBezTo>
                <a:cubicBezTo>
                  <a:pt x="1686077" y="-50351"/>
                  <a:pt x="1919938" y="7255"/>
                  <a:pt x="2139833" y="0"/>
                </a:cubicBezTo>
                <a:cubicBezTo>
                  <a:pt x="2359728" y="-7255"/>
                  <a:pt x="2529613" y="43256"/>
                  <a:pt x="2743375" y="0"/>
                </a:cubicBezTo>
                <a:cubicBezTo>
                  <a:pt x="2786756" y="184191"/>
                  <a:pt x="2717551" y="216230"/>
                  <a:pt x="2743375" y="391323"/>
                </a:cubicBezTo>
                <a:cubicBezTo>
                  <a:pt x="2769199" y="566416"/>
                  <a:pt x="2697784" y="663110"/>
                  <a:pt x="2743375" y="830892"/>
                </a:cubicBezTo>
                <a:cubicBezTo>
                  <a:pt x="2788966" y="998674"/>
                  <a:pt x="2736729" y="1126801"/>
                  <a:pt x="2743375" y="1366952"/>
                </a:cubicBezTo>
                <a:cubicBezTo>
                  <a:pt x="2750021" y="1607103"/>
                  <a:pt x="2696534" y="1628322"/>
                  <a:pt x="2743375" y="1806521"/>
                </a:cubicBezTo>
                <a:cubicBezTo>
                  <a:pt x="2790216" y="1984720"/>
                  <a:pt x="2718323" y="2043655"/>
                  <a:pt x="2743375" y="2197844"/>
                </a:cubicBezTo>
                <a:cubicBezTo>
                  <a:pt x="2768427" y="2352033"/>
                  <a:pt x="2723966" y="2680716"/>
                  <a:pt x="2743375" y="2830394"/>
                </a:cubicBezTo>
                <a:cubicBezTo>
                  <a:pt x="2762784" y="2980072"/>
                  <a:pt x="2685148" y="3184066"/>
                  <a:pt x="2743375" y="3318209"/>
                </a:cubicBezTo>
                <a:cubicBezTo>
                  <a:pt x="2801602" y="3452353"/>
                  <a:pt x="2704866" y="3642702"/>
                  <a:pt x="2743375" y="3806023"/>
                </a:cubicBezTo>
                <a:cubicBezTo>
                  <a:pt x="2781884" y="3969344"/>
                  <a:pt x="2718717" y="4379666"/>
                  <a:pt x="2743375" y="4824536"/>
                </a:cubicBezTo>
                <a:cubicBezTo>
                  <a:pt x="2537008" y="4860492"/>
                  <a:pt x="2339321" y="4807644"/>
                  <a:pt x="2222134" y="4824536"/>
                </a:cubicBezTo>
                <a:cubicBezTo>
                  <a:pt x="2104947" y="4841428"/>
                  <a:pt x="1851304" y="4797451"/>
                  <a:pt x="1700893" y="4824536"/>
                </a:cubicBezTo>
                <a:cubicBezTo>
                  <a:pt x="1550482" y="4851621"/>
                  <a:pt x="1252416" y="4808499"/>
                  <a:pt x="1097350" y="4824536"/>
                </a:cubicBezTo>
                <a:cubicBezTo>
                  <a:pt x="942284" y="4840573"/>
                  <a:pt x="646139" y="4822577"/>
                  <a:pt x="521241" y="4824536"/>
                </a:cubicBezTo>
                <a:cubicBezTo>
                  <a:pt x="396343" y="4826495"/>
                  <a:pt x="116740" y="4799397"/>
                  <a:pt x="0" y="4824536"/>
                </a:cubicBezTo>
                <a:cubicBezTo>
                  <a:pt x="-65045" y="4524051"/>
                  <a:pt x="57849" y="4376052"/>
                  <a:pt x="0" y="4191986"/>
                </a:cubicBezTo>
                <a:cubicBezTo>
                  <a:pt x="-57849" y="4007920"/>
                  <a:pt x="37606" y="3778873"/>
                  <a:pt x="0" y="3607681"/>
                </a:cubicBezTo>
                <a:cubicBezTo>
                  <a:pt x="-37606" y="3436489"/>
                  <a:pt x="63281" y="3255397"/>
                  <a:pt x="0" y="3023376"/>
                </a:cubicBezTo>
                <a:cubicBezTo>
                  <a:pt x="-63281" y="2791356"/>
                  <a:pt x="61519" y="2653354"/>
                  <a:pt x="0" y="2487316"/>
                </a:cubicBezTo>
                <a:cubicBezTo>
                  <a:pt x="-61519" y="2321278"/>
                  <a:pt x="18277" y="2022753"/>
                  <a:pt x="0" y="1903011"/>
                </a:cubicBezTo>
                <a:cubicBezTo>
                  <a:pt x="-18277" y="1783270"/>
                  <a:pt x="33649" y="1509069"/>
                  <a:pt x="0" y="1318707"/>
                </a:cubicBezTo>
                <a:cubicBezTo>
                  <a:pt x="-33649" y="1128345"/>
                  <a:pt x="22952" y="972264"/>
                  <a:pt x="0" y="686156"/>
                </a:cubicBezTo>
                <a:cubicBezTo>
                  <a:pt x="-22952" y="400048"/>
                  <a:pt x="72441" y="316540"/>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8FE3A98-5C9F-34BD-F7C8-37D283D34B6D}"/>
              </a:ext>
            </a:extLst>
          </p:cNvPr>
          <p:cNvSpPr/>
          <p:nvPr/>
        </p:nvSpPr>
        <p:spPr>
          <a:xfrm>
            <a:off x="3072575" y="101439"/>
            <a:ext cx="2949930" cy="2398303"/>
          </a:xfrm>
          <a:custGeom>
            <a:avLst/>
            <a:gdLst>
              <a:gd name="connsiteX0" fmla="*/ 0 w 2949930"/>
              <a:gd name="connsiteY0" fmla="*/ 0 h 2398303"/>
              <a:gd name="connsiteX1" fmla="*/ 530987 w 2949930"/>
              <a:gd name="connsiteY1" fmla="*/ 0 h 2398303"/>
              <a:gd name="connsiteX2" fmla="*/ 1179972 w 2949930"/>
              <a:gd name="connsiteY2" fmla="*/ 0 h 2398303"/>
              <a:gd name="connsiteX3" fmla="*/ 1681460 w 2949930"/>
              <a:gd name="connsiteY3" fmla="*/ 0 h 2398303"/>
              <a:gd name="connsiteX4" fmla="*/ 2300945 w 2949930"/>
              <a:gd name="connsiteY4" fmla="*/ 0 h 2398303"/>
              <a:gd name="connsiteX5" fmla="*/ 2949930 w 2949930"/>
              <a:gd name="connsiteY5" fmla="*/ 0 h 2398303"/>
              <a:gd name="connsiteX6" fmla="*/ 2949930 w 2949930"/>
              <a:gd name="connsiteY6" fmla="*/ 527627 h 2398303"/>
              <a:gd name="connsiteX7" fmla="*/ 2949930 w 2949930"/>
              <a:gd name="connsiteY7" fmla="*/ 1079236 h 2398303"/>
              <a:gd name="connsiteX8" fmla="*/ 2949930 w 2949930"/>
              <a:gd name="connsiteY8" fmla="*/ 1678812 h 2398303"/>
              <a:gd name="connsiteX9" fmla="*/ 2949930 w 2949930"/>
              <a:gd name="connsiteY9" fmla="*/ 2398303 h 2398303"/>
              <a:gd name="connsiteX10" fmla="*/ 2448442 w 2949930"/>
              <a:gd name="connsiteY10" fmla="*/ 2398303 h 2398303"/>
              <a:gd name="connsiteX11" fmla="*/ 1799457 w 2949930"/>
              <a:gd name="connsiteY11" fmla="*/ 2398303 h 2398303"/>
              <a:gd name="connsiteX12" fmla="*/ 1179972 w 2949930"/>
              <a:gd name="connsiteY12" fmla="*/ 2398303 h 2398303"/>
              <a:gd name="connsiteX13" fmla="*/ 648985 w 2949930"/>
              <a:gd name="connsiteY13" fmla="*/ 2398303 h 2398303"/>
              <a:gd name="connsiteX14" fmla="*/ 0 w 2949930"/>
              <a:gd name="connsiteY14" fmla="*/ 2398303 h 2398303"/>
              <a:gd name="connsiteX15" fmla="*/ 0 w 2949930"/>
              <a:gd name="connsiteY15" fmla="*/ 1870676 h 2398303"/>
              <a:gd name="connsiteX16" fmla="*/ 0 w 2949930"/>
              <a:gd name="connsiteY16" fmla="*/ 1223135 h 2398303"/>
              <a:gd name="connsiteX17" fmla="*/ 0 w 2949930"/>
              <a:gd name="connsiteY17" fmla="*/ 623559 h 2398303"/>
              <a:gd name="connsiteX18" fmla="*/ 0 w 2949930"/>
              <a:gd name="connsiteY18" fmla="*/ 0 h 239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9930" h="2398303" extrusionOk="0">
                <a:moveTo>
                  <a:pt x="0" y="0"/>
                </a:moveTo>
                <a:cubicBezTo>
                  <a:pt x="164397" y="-20603"/>
                  <a:pt x="395974" y="34659"/>
                  <a:pt x="530987" y="0"/>
                </a:cubicBezTo>
                <a:cubicBezTo>
                  <a:pt x="666000" y="-34659"/>
                  <a:pt x="969319" y="47455"/>
                  <a:pt x="1179972" y="0"/>
                </a:cubicBezTo>
                <a:cubicBezTo>
                  <a:pt x="1390625" y="-47455"/>
                  <a:pt x="1540559" y="37891"/>
                  <a:pt x="1681460" y="0"/>
                </a:cubicBezTo>
                <a:cubicBezTo>
                  <a:pt x="1822361" y="-37891"/>
                  <a:pt x="2020832" y="10061"/>
                  <a:pt x="2300945" y="0"/>
                </a:cubicBezTo>
                <a:cubicBezTo>
                  <a:pt x="2581059" y="-10061"/>
                  <a:pt x="2701395" y="28034"/>
                  <a:pt x="2949930" y="0"/>
                </a:cubicBezTo>
                <a:cubicBezTo>
                  <a:pt x="2994276" y="215644"/>
                  <a:pt x="2911679" y="314566"/>
                  <a:pt x="2949930" y="527627"/>
                </a:cubicBezTo>
                <a:cubicBezTo>
                  <a:pt x="2988181" y="740688"/>
                  <a:pt x="2892770" y="870385"/>
                  <a:pt x="2949930" y="1079236"/>
                </a:cubicBezTo>
                <a:cubicBezTo>
                  <a:pt x="3007090" y="1288087"/>
                  <a:pt x="2928861" y="1424223"/>
                  <a:pt x="2949930" y="1678812"/>
                </a:cubicBezTo>
                <a:cubicBezTo>
                  <a:pt x="2970999" y="1933401"/>
                  <a:pt x="2927783" y="2129308"/>
                  <a:pt x="2949930" y="2398303"/>
                </a:cubicBezTo>
                <a:cubicBezTo>
                  <a:pt x="2746522" y="2440225"/>
                  <a:pt x="2577348" y="2377533"/>
                  <a:pt x="2448442" y="2398303"/>
                </a:cubicBezTo>
                <a:cubicBezTo>
                  <a:pt x="2319536" y="2419073"/>
                  <a:pt x="2077958" y="2395485"/>
                  <a:pt x="1799457" y="2398303"/>
                </a:cubicBezTo>
                <a:cubicBezTo>
                  <a:pt x="1520956" y="2401121"/>
                  <a:pt x="1332699" y="2388883"/>
                  <a:pt x="1179972" y="2398303"/>
                </a:cubicBezTo>
                <a:cubicBezTo>
                  <a:pt x="1027245" y="2407723"/>
                  <a:pt x="867769" y="2375389"/>
                  <a:pt x="648985" y="2398303"/>
                </a:cubicBezTo>
                <a:cubicBezTo>
                  <a:pt x="430201" y="2421217"/>
                  <a:pt x="287183" y="2352533"/>
                  <a:pt x="0" y="2398303"/>
                </a:cubicBezTo>
                <a:cubicBezTo>
                  <a:pt x="-12076" y="2253724"/>
                  <a:pt x="13547" y="1978832"/>
                  <a:pt x="0" y="1870676"/>
                </a:cubicBezTo>
                <a:cubicBezTo>
                  <a:pt x="-13547" y="1762520"/>
                  <a:pt x="58892" y="1359318"/>
                  <a:pt x="0" y="1223135"/>
                </a:cubicBezTo>
                <a:cubicBezTo>
                  <a:pt x="-58892" y="1086952"/>
                  <a:pt x="57830" y="776220"/>
                  <a:pt x="0" y="623559"/>
                </a:cubicBezTo>
                <a:cubicBezTo>
                  <a:pt x="-57830" y="470898"/>
                  <a:pt x="9432" y="270313"/>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7CC4AC98-1F74-AA1C-0D97-472A2A3ACBB2}"/>
              </a:ext>
            </a:extLst>
          </p:cNvPr>
          <p:cNvPicPr>
            <a:picLocks noChangeAspect="1"/>
          </p:cNvPicPr>
          <p:nvPr/>
        </p:nvPicPr>
        <p:blipFill>
          <a:blip r:embed="rId3"/>
          <a:stretch>
            <a:fillRect/>
          </a:stretch>
        </p:blipFill>
        <p:spPr>
          <a:xfrm>
            <a:off x="1988970" y="0"/>
            <a:ext cx="5166059"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descr="Afbeelding met tekst, illustratie, ontwerp&#10;&#10;Automatisch gegenereerde beschrijving">
            <a:extLst>
              <a:ext uri="{FF2B5EF4-FFF2-40B4-BE49-F238E27FC236}">
                <a16:creationId xmlns:a16="http://schemas.microsoft.com/office/drawing/2014/main" id="{855D2970-4D9A-9038-92F9-526BFC0C20DE}"/>
              </a:ext>
            </a:extLst>
          </p:cNvPr>
          <p:cNvPicPr>
            <a:picLocks noGrp="1" noChangeAspect="1"/>
          </p:cNvPicPr>
          <p:nvPr>
            <p:ph idx="1"/>
          </p:nvPr>
        </p:nvPicPr>
        <p:blipFill>
          <a:blip r:embed="rId2"/>
          <a:stretch>
            <a:fillRect/>
          </a:stretch>
        </p:blipFill>
        <p:spPr>
          <a:xfrm>
            <a:off x="-58831" y="-2134"/>
            <a:ext cx="9202830" cy="5303183"/>
          </a:xfrm>
        </p:spPr>
      </p:pic>
    </p:spTree>
    <p:extLst>
      <p:ext uri="{BB962C8B-B14F-4D97-AF65-F5344CB8AC3E}">
        <p14:creationId xmlns:p14="http://schemas.microsoft.com/office/powerpoint/2010/main" val="133315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5F76-3F93-37A1-C7CB-5963EEF105E1}"/>
              </a:ext>
            </a:extLst>
          </p:cNvPr>
          <p:cNvSpPr>
            <a:spLocks noGrp="1"/>
          </p:cNvSpPr>
          <p:nvPr>
            <p:ph type="title"/>
          </p:nvPr>
        </p:nvSpPr>
        <p:spPr/>
        <p:txBody>
          <a:bodyPr>
            <a:normAutofit/>
          </a:bodyPr>
          <a:lstStyle/>
          <a:p>
            <a:pPr algn="l"/>
            <a:r>
              <a:rPr lang="en-US" sz="3600" dirty="0"/>
              <a:t>Hmmm, </a:t>
            </a:r>
            <a:r>
              <a:rPr lang="en-US" sz="3600" dirty="0" err="1"/>
              <a:t>en</a:t>
            </a:r>
            <a:r>
              <a:rPr lang="en-US" sz="3600" dirty="0"/>
              <a:t> </a:t>
            </a:r>
            <a:r>
              <a:rPr lang="en-US" sz="3600" dirty="0" err="1"/>
              <a:t>bijvoorbeeld</a:t>
            </a:r>
            <a:r>
              <a:rPr lang="en-US" sz="3600" dirty="0"/>
              <a:t> </a:t>
            </a:r>
            <a:r>
              <a:rPr lang="en-US" sz="3600" dirty="0" err="1"/>
              <a:t>scheikunde</a:t>
            </a:r>
            <a:r>
              <a:rPr lang="en-US" sz="3600" dirty="0"/>
              <a:t> dan?</a:t>
            </a:r>
            <a:endParaRPr lang="en-GB" sz="3600" dirty="0"/>
          </a:p>
        </p:txBody>
      </p:sp>
      <p:sp>
        <p:nvSpPr>
          <p:cNvPr id="3" name="Content Placeholder 2">
            <a:extLst>
              <a:ext uri="{FF2B5EF4-FFF2-40B4-BE49-F238E27FC236}">
                <a16:creationId xmlns:a16="http://schemas.microsoft.com/office/drawing/2014/main" id="{3BBFBFC0-1F27-C0CA-C752-18CDDA000CC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2ABEFE9-5254-27B9-C182-873A6506A986}"/>
              </a:ext>
            </a:extLst>
          </p:cNvPr>
          <p:cNvPicPr>
            <a:picLocks noChangeAspect="1"/>
          </p:cNvPicPr>
          <p:nvPr/>
        </p:nvPicPr>
        <p:blipFill>
          <a:blip r:embed="rId3"/>
          <a:stretch>
            <a:fillRect/>
          </a:stretch>
        </p:blipFill>
        <p:spPr>
          <a:xfrm>
            <a:off x="189000" y="1202592"/>
            <a:ext cx="6553721" cy="3897494"/>
          </a:xfrm>
          <a:prstGeom prst="rect">
            <a:avLst/>
          </a:prstGeom>
        </p:spPr>
      </p:pic>
      <p:sp>
        <p:nvSpPr>
          <p:cNvPr id="6" name="Title 1">
            <a:extLst>
              <a:ext uri="{FF2B5EF4-FFF2-40B4-BE49-F238E27FC236}">
                <a16:creationId xmlns:a16="http://schemas.microsoft.com/office/drawing/2014/main" id="{B63BC3D7-01C9-AC51-9386-96F68BA6F028}"/>
              </a:ext>
            </a:extLst>
          </p:cNvPr>
          <p:cNvSpPr txBox="1">
            <a:spLocks/>
          </p:cNvSpPr>
          <p:nvPr/>
        </p:nvSpPr>
        <p:spPr>
          <a:xfrm>
            <a:off x="6740055" y="4517090"/>
            <a:ext cx="2300310" cy="276999"/>
          </a:xfrm>
          <a:prstGeom prst="rect">
            <a:avLst/>
          </a:prstGeom>
          <a:solidFill>
            <a:srgbClr val="FFFF00"/>
          </a:solidFill>
        </p:spPr>
        <p:txBody>
          <a:bodyPr vert="horz" wrap="none" lIns="0" tIns="0"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latin typeface="Arial Narrow" panose="020B0606020202030204" pitchFamily="34" charset="0"/>
              </a:rPr>
              <a:t>de basis </a:t>
            </a:r>
            <a:r>
              <a:rPr lang="en-US" sz="1800" i="1" dirty="0" err="1">
                <a:latin typeface="Arial Narrow" panose="020B0606020202030204" pitchFamily="34" charset="0"/>
              </a:rPr>
              <a:t>voor</a:t>
            </a:r>
            <a:r>
              <a:rPr lang="en-US" sz="1800" i="1" dirty="0">
                <a:latin typeface="Arial Narrow" panose="020B0606020202030204" pitchFamily="34" charset="0"/>
              </a:rPr>
              <a:t> </a:t>
            </a:r>
            <a:r>
              <a:rPr lang="en-US" sz="1800" i="1" dirty="0" err="1">
                <a:latin typeface="Arial Narrow" panose="020B0606020202030204" pitchFamily="34" charset="0"/>
              </a:rPr>
              <a:t>scheikunde</a:t>
            </a:r>
            <a:r>
              <a:rPr lang="en-US" sz="1800" i="1" dirty="0">
                <a:latin typeface="Arial Narrow" panose="020B0606020202030204" pitchFamily="34" charset="0"/>
              </a:rPr>
              <a:t>...</a:t>
            </a:r>
            <a:endParaRPr lang="en-GB" sz="1800" i="1" dirty="0">
              <a:latin typeface="Arial Narrow" panose="020B0606020202030204" pitchFamily="34" charset="0"/>
            </a:endParaRPr>
          </a:p>
        </p:txBody>
      </p:sp>
      <p:sp>
        <p:nvSpPr>
          <p:cNvPr id="7" name="Title 1">
            <a:extLst>
              <a:ext uri="{FF2B5EF4-FFF2-40B4-BE49-F238E27FC236}">
                <a16:creationId xmlns:a16="http://schemas.microsoft.com/office/drawing/2014/main" id="{7E15CB73-488E-4F5A-C74C-BDAB5EAA2D40}"/>
              </a:ext>
            </a:extLst>
          </p:cNvPr>
          <p:cNvSpPr txBox="1">
            <a:spLocks/>
          </p:cNvSpPr>
          <p:nvPr/>
        </p:nvSpPr>
        <p:spPr>
          <a:xfrm>
            <a:off x="6743781" y="3695890"/>
            <a:ext cx="1994136" cy="276999"/>
          </a:xfrm>
          <a:prstGeom prst="rect">
            <a:avLst/>
          </a:prstGeom>
          <a:solidFill>
            <a:srgbClr val="FFFF00"/>
          </a:solidFill>
        </p:spPr>
        <p:txBody>
          <a:bodyPr vert="horz" wrap="none" lIns="0" tIns="0"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latin typeface="Arial Narrow" panose="020B0606020202030204" pitchFamily="34" charset="0"/>
              </a:rPr>
              <a:t>de basis </a:t>
            </a:r>
            <a:r>
              <a:rPr lang="en-US" sz="1800" i="1" dirty="0" err="1">
                <a:latin typeface="Arial Narrow" panose="020B0606020202030204" pitchFamily="34" charset="0"/>
              </a:rPr>
              <a:t>voor</a:t>
            </a:r>
            <a:r>
              <a:rPr lang="en-US" sz="1800" i="1" dirty="0">
                <a:latin typeface="Arial Narrow" panose="020B0606020202030204" pitchFamily="34" charset="0"/>
              </a:rPr>
              <a:t> </a:t>
            </a:r>
            <a:r>
              <a:rPr lang="en-US" sz="1800" i="1" dirty="0" err="1">
                <a:latin typeface="Arial Narrow" panose="020B0606020202030204" pitchFamily="34" charset="0"/>
              </a:rPr>
              <a:t>biologie</a:t>
            </a:r>
            <a:r>
              <a:rPr lang="en-US" sz="1800" i="1" dirty="0">
                <a:latin typeface="Arial Narrow" panose="020B0606020202030204" pitchFamily="34" charset="0"/>
              </a:rPr>
              <a:t>...</a:t>
            </a:r>
            <a:endParaRPr lang="en-GB" sz="1800" i="1" dirty="0">
              <a:latin typeface="Arial Narrow" panose="020B0606020202030204" pitchFamily="34" charset="0"/>
            </a:endParaRPr>
          </a:p>
        </p:txBody>
      </p:sp>
      <p:sp>
        <p:nvSpPr>
          <p:cNvPr id="8" name="Title 1">
            <a:extLst>
              <a:ext uri="{FF2B5EF4-FFF2-40B4-BE49-F238E27FC236}">
                <a16:creationId xmlns:a16="http://schemas.microsoft.com/office/drawing/2014/main" id="{97A0E9A5-8701-8CF5-F286-7EF36F4D6B4A}"/>
              </a:ext>
            </a:extLst>
          </p:cNvPr>
          <p:cNvSpPr txBox="1">
            <a:spLocks/>
          </p:cNvSpPr>
          <p:nvPr/>
        </p:nvSpPr>
        <p:spPr>
          <a:xfrm>
            <a:off x="6740055" y="2523989"/>
            <a:ext cx="2111155" cy="276999"/>
          </a:xfrm>
          <a:prstGeom prst="rect">
            <a:avLst/>
          </a:prstGeom>
          <a:solidFill>
            <a:srgbClr val="FFFF00"/>
          </a:solidFill>
        </p:spPr>
        <p:txBody>
          <a:bodyPr vert="horz" wrap="none" lIns="0" tIns="0"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latin typeface="Arial Narrow" panose="020B0606020202030204" pitchFamily="34" charset="0"/>
              </a:rPr>
              <a:t>de basis </a:t>
            </a:r>
            <a:r>
              <a:rPr lang="en-US" sz="1800" i="1" dirty="0" err="1">
                <a:latin typeface="Arial Narrow" panose="020B0606020202030204" pitchFamily="34" charset="0"/>
              </a:rPr>
              <a:t>voor</a:t>
            </a:r>
            <a:r>
              <a:rPr lang="en-US" sz="1800" i="1" dirty="0">
                <a:latin typeface="Arial Narrow" panose="020B0606020202030204" pitchFamily="34" charset="0"/>
              </a:rPr>
              <a:t> het </a:t>
            </a:r>
            <a:r>
              <a:rPr lang="en-US" sz="1800" i="1" dirty="0" err="1">
                <a:latin typeface="Arial Narrow" panose="020B0606020202030204" pitchFamily="34" charset="0"/>
              </a:rPr>
              <a:t>leven</a:t>
            </a:r>
            <a:r>
              <a:rPr lang="en-US" sz="1800" i="1" dirty="0">
                <a:latin typeface="Arial Narrow" panose="020B0606020202030204" pitchFamily="34" charset="0"/>
              </a:rPr>
              <a:t>...</a:t>
            </a:r>
            <a:endParaRPr lang="en-GB" sz="1800" i="1" dirty="0">
              <a:latin typeface="Arial Narrow" panose="020B0606020202030204" pitchFamily="34" charset="0"/>
            </a:endParaRPr>
          </a:p>
        </p:txBody>
      </p:sp>
      <p:sp>
        <p:nvSpPr>
          <p:cNvPr id="10" name="Rectangle 9">
            <a:extLst>
              <a:ext uri="{FF2B5EF4-FFF2-40B4-BE49-F238E27FC236}">
                <a16:creationId xmlns:a16="http://schemas.microsoft.com/office/drawing/2014/main" id="{85F3380F-CEFD-540F-8E3F-30C4393A0933}"/>
              </a:ext>
            </a:extLst>
          </p:cNvPr>
          <p:cNvSpPr/>
          <p:nvPr/>
        </p:nvSpPr>
        <p:spPr>
          <a:xfrm>
            <a:off x="4283968" y="1200151"/>
            <a:ext cx="1872208" cy="5075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119C716-6AD4-AC14-E69C-9442769DDFFF}"/>
              </a:ext>
            </a:extLst>
          </p:cNvPr>
          <p:cNvSpPr/>
          <p:nvPr/>
        </p:nvSpPr>
        <p:spPr>
          <a:xfrm>
            <a:off x="24654" y="295125"/>
            <a:ext cx="8939834" cy="33754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0DC69C1-4671-6175-9AB0-F0E787317D0F}"/>
              </a:ext>
            </a:extLst>
          </p:cNvPr>
          <p:cNvSpPr/>
          <p:nvPr/>
        </p:nvSpPr>
        <p:spPr>
          <a:xfrm>
            <a:off x="2864699" y="4155926"/>
            <a:ext cx="3795533" cy="918801"/>
          </a:xfrm>
          <a:custGeom>
            <a:avLst/>
            <a:gdLst>
              <a:gd name="connsiteX0" fmla="*/ 0 w 3795533"/>
              <a:gd name="connsiteY0" fmla="*/ 0 h 918801"/>
              <a:gd name="connsiteX1" fmla="*/ 466308 w 3795533"/>
              <a:gd name="connsiteY1" fmla="*/ 0 h 918801"/>
              <a:gd name="connsiteX2" fmla="*/ 1084438 w 3795533"/>
              <a:gd name="connsiteY2" fmla="*/ 0 h 918801"/>
              <a:gd name="connsiteX3" fmla="*/ 1512791 w 3795533"/>
              <a:gd name="connsiteY3" fmla="*/ 0 h 918801"/>
              <a:gd name="connsiteX4" fmla="*/ 2092965 w 3795533"/>
              <a:gd name="connsiteY4" fmla="*/ 0 h 918801"/>
              <a:gd name="connsiteX5" fmla="*/ 2635184 w 3795533"/>
              <a:gd name="connsiteY5" fmla="*/ 0 h 918801"/>
              <a:gd name="connsiteX6" fmla="*/ 3063537 w 3795533"/>
              <a:gd name="connsiteY6" fmla="*/ 0 h 918801"/>
              <a:gd name="connsiteX7" fmla="*/ 3795533 w 3795533"/>
              <a:gd name="connsiteY7" fmla="*/ 0 h 918801"/>
              <a:gd name="connsiteX8" fmla="*/ 3795533 w 3795533"/>
              <a:gd name="connsiteY8" fmla="*/ 441024 h 918801"/>
              <a:gd name="connsiteX9" fmla="*/ 3795533 w 3795533"/>
              <a:gd name="connsiteY9" fmla="*/ 918801 h 918801"/>
              <a:gd name="connsiteX10" fmla="*/ 3367180 w 3795533"/>
              <a:gd name="connsiteY10" fmla="*/ 918801 h 918801"/>
              <a:gd name="connsiteX11" fmla="*/ 2749050 w 3795533"/>
              <a:gd name="connsiteY11" fmla="*/ 918801 h 918801"/>
              <a:gd name="connsiteX12" fmla="*/ 2168876 w 3795533"/>
              <a:gd name="connsiteY12" fmla="*/ 918801 h 918801"/>
              <a:gd name="connsiteX13" fmla="*/ 1702568 w 3795533"/>
              <a:gd name="connsiteY13" fmla="*/ 918801 h 918801"/>
              <a:gd name="connsiteX14" fmla="*/ 1084438 w 3795533"/>
              <a:gd name="connsiteY14" fmla="*/ 918801 h 918801"/>
              <a:gd name="connsiteX15" fmla="*/ 656085 w 3795533"/>
              <a:gd name="connsiteY15" fmla="*/ 918801 h 918801"/>
              <a:gd name="connsiteX16" fmla="*/ 0 w 3795533"/>
              <a:gd name="connsiteY16" fmla="*/ 918801 h 918801"/>
              <a:gd name="connsiteX17" fmla="*/ 0 w 3795533"/>
              <a:gd name="connsiteY17" fmla="*/ 441024 h 918801"/>
              <a:gd name="connsiteX18" fmla="*/ 0 w 3795533"/>
              <a:gd name="connsiteY18" fmla="*/ 0 h 91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95533" h="918801" extrusionOk="0">
                <a:moveTo>
                  <a:pt x="0" y="0"/>
                </a:moveTo>
                <a:cubicBezTo>
                  <a:pt x="157611" y="-16765"/>
                  <a:pt x="241917" y="37968"/>
                  <a:pt x="466308" y="0"/>
                </a:cubicBezTo>
                <a:cubicBezTo>
                  <a:pt x="690699" y="-37968"/>
                  <a:pt x="939498" y="7822"/>
                  <a:pt x="1084438" y="0"/>
                </a:cubicBezTo>
                <a:cubicBezTo>
                  <a:pt x="1229378" y="-7822"/>
                  <a:pt x="1315044" y="15045"/>
                  <a:pt x="1512791" y="0"/>
                </a:cubicBezTo>
                <a:cubicBezTo>
                  <a:pt x="1710538" y="-15045"/>
                  <a:pt x="1964882" y="55975"/>
                  <a:pt x="2092965" y="0"/>
                </a:cubicBezTo>
                <a:cubicBezTo>
                  <a:pt x="2221048" y="-55975"/>
                  <a:pt x="2395928" y="54929"/>
                  <a:pt x="2635184" y="0"/>
                </a:cubicBezTo>
                <a:cubicBezTo>
                  <a:pt x="2874440" y="-54929"/>
                  <a:pt x="2862303" y="14215"/>
                  <a:pt x="3063537" y="0"/>
                </a:cubicBezTo>
                <a:cubicBezTo>
                  <a:pt x="3264771" y="-14215"/>
                  <a:pt x="3578744" y="54544"/>
                  <a:pt x="3795533" y="0"/>
                </a:cubicBezTo>
                <a:cubicBezTo>
                  <a:pt x="3818347" y="145191"/>
                  <a:pt x="3761006" y="270129"/>
                  <a:pt x="3795533" y="441024"/>
                </a:cubicBezTo>
                <a:cubicBezTo>
                  <a:pt x="3830060" y="611919"/>
                  <a:pt x="3774484" y="735267"/>
                  <a:pt x="3795533" y="918801"/>
                </a:cubicBezTo>
                <a:cubicBezTo>
                  <a:pt x="3592745" y="957850"/>
                  <a:pt x="3452929" y="913439"/>
                  <a:pt x="3367180" y="918801"/>
                </a:cubicBezTo>
                <a:cubicBezTo>
                  <a:pt x="3281431" y="924163"/>
                  <a:pt x="3007359" y="882006"/>
                  <a:pt x="2749050" y="918801"/>
                </a:cubicBezTo>
                <a:cubicBezTo>
                  <a:pt x="2490741" y="955596"/>
                  <a:pt x="2309982" y="870819"/>
                  <a:pt x="2168876" y="918801"/>
                </a:cubicBezTo>
                <a:cubicBezTo>
                  <a:pt x="2027770" y="966783"/>
                  <a:pt x="1870584" y="866185"/>
                  <a:pt x="1702568" y="918801"/>
                </a:cubicBezTo>
                <a:cubicBezTo>
                  <a:pt x="1534552" y="971417"/>
                  <a:pt x="1219815" y="900099"/>
                  <a:pt x="1084438" y="918801"/>
                </a:cubicBezTo>
                <a:cubicBezTo>
                  <a:pt x="949061" y="937503"/>
                  <a:pt x="764469" y="898172"/>
                  <a:pt x="656085" y="918801"/>
                </a:cubicBezTo>
                <a:cubicBezTo>
                  <a:pt x="547701" y="939430"/>
                  <a:pt x="248837" y="864913"/>
                  <a:pt x="0" y="918801"/>
                </a:cubicBezTo>
                <a:cubicBezTo>
                  <a:pt x="-27585" y="815157"/>
                  <a:pt x="37499" y="633594"/>
                  <a:pt x="0" y="441024"/>
                </a:cubicBezTo>
                <a:cubicBezTo>
                  <a:pt x="-37499" y="248454"/>
                  <a:pt x="16623" y="118228"/>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C787321-55A0-B2BD-C462-ED4D452DADED}"/>
              </a:ext>
            </a:extLst>
          </p:cNvPr>
          <p:cNvSpPr/>
          <p:nvPr/>
        </p:nvSpPr>
        <p:spPr>
          <a:xfrm>
            <a:off x="103635" y="3670531"/>
            <a:ext cx="2483376" cy="1369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742AFBB-C509-0D21-5B83-45B0C769408C}"/>
              </a:ext>
            </a:extLst>
          </p:cNvPr>
          <p:cNvSpPr/>
          <p:nvPr/>
        </p:nvSpPr>
        <p:spPr>
          <a:xfrm>
            <a:off x="6740056" y="3675302"/>
            <a:ext cx="2304256" cy="601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78145F0C-5218-717E-CCA1-D424EA97796A}"/>
              </a:ext>
            </a:extLst>
          </p:cNvPr>
          <p:cNvPicPr>
            <a:picLocks noChangeAspect="1"/>
          </p:cNvPicPr>
          <p:nvPr/>
        </p:nvPicPr>
        <p:blipFill>
          <a:blip r:embed="rId4"/>
          <a:stretch>
            <a:fillRect/>
          </a:stretch>
        </p:blipFill>
        <p:spPr>
          <a:xfrm>
            <a:off x="1063958" y="2278563"/>
            <a:ext cx="4714875" cy="1828800"/>
          </a:xfrm>
          <a:prstGeom prst="rect">
            <a:avLst/>
          </a:prstGeom>
        </p:spPr>
      </p:pic>
      <p:pic>
        <p:nvPicPr>
          <p:cNvPr id="1026" name="Picture 2" descr="Quarks | CK-12 Foundation">
            <a:extLst>
              <a:ext uri="{FF2B5EF4-FFF2-40B4-BE49-F238E27FC236}">
                <a16:creationId xmlns:a16="http://schemas.microsoft.com/office/drawing/2014/main" id="{EECE7443-B8D3-4B4E-77CE-75CCDE313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03" y="-33966"/>
            <a:ext cx="4345264" cy="414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79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9"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4FA604C-D830-5044-813F-6EA0E0B0DE8F}"/>
              </a:ext>
            </a:extLst>
          </p:cNvPr>
          <p:cNvSpPr/>
          <p:nvPr/>
        </p:nvSpPr>
        <p:spPr>
          <a:xfrm>
            <a:off x="1451164" y="2336929"/>
            <a:ext cx="1049936" cy="15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B18A154E-3579-6C2A-DBA4-9F9460178AFE}"/>
              </a:ext>
            </a:extLst>
          </p:cNvPr>
          <p:cNvPicPr>
            <a:picLocks noChangeAspect="1"/>
          </p:cNvPicPr>
          <p:nvPr/>
        </p:nvPicPr>
        <p:blipFill>
          <a:blip r:embed="rId3"/>
          <a:stretch>
            <a:fillRect/>
          </a:stretch>
        </p:blipFill>
        <p:spPr>
          <a:xfrm>
            <a:off x="1372435" y="0"/>
            <a:ext cx="7771565" cy="5143500"/>
          </a:xfrm>
          <a:prstGeom prst="rect">
            <a:avLst/>
          </a:prstGeom>
        </p:spPr>
      </p:pic>
      <p:pic>
        <p:nvPicPr>
          <p:cNvPr id="20" name="Picture 6" descr="3x geschonden bruggen van Alkmaar - Regionaal Archief Alkmaar">
            <a:extLst>
              <a:ext uri="{FF2B5EF4-FFF2-40B4-BE49-F238E27FC236}">
                <a16:creationId xmlns:a16="http://schemas.microsoft.com/office/drawing/2014/main" id="{BA29634C-293E-C3F2-0743-2F2C8CACC5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360805"/>
            <a:ext cx="3779912" cy="27948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FF58DA0-BFDF-0144-AE6A-43DCF8677DAD}"/>
              </a:ext>
            </a:extLst>
          </p:cNvPr>
          <p:cNvPicPr>
            <a:picLocks noChangeAspect="1"/>
          </p:cNvPicPr>
          <p:nvPr/>
        </p:nvPicPr>
        <p:blipFill>
          <a:blip r:embed="rId5"/>
          <a:stretch>
            <a:fillRect/>
          </a:stretch>
        </p:blipFill>
        <p:spPr>
          <a:xfrm>
            <a:off x="-5323" y="0"/>
            <a:ext cx="2345075" cy="2345075"/>
          </a:xfrm>
          <a:prstGeom prst="rect">
            <a:avLst/>
          </a:prstGeom>
        </p:spPr>
      </p:pic>
    </p:spTree>
    <p:extLst>
      <p:ext uri="{BB962C8B-B14F-4D97-AF65-F5344CB8AC3E}">
        <p14:creationId xmlns:p14="http://schemas.microsoft.com/office/powerpoint/2010/main" val="193541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30">
            <a:extLst>
              <a:ext uri="{FF2B5EF4-FFF2-40B4-BE49-F238E27FC236}">
                <a16:creationId xmlns:a16="http://schemas.microsoft.com/office/drawing/2014/main" id="{57C638CD-06AC-4435-4FD2-C2508F7EA0D4}"/>
              </a:ext>
            </a:extLst>
          </p:cNvPr>
          <p:cNvSpPr/>
          <p:nvPr/>
        </p:nvSpPr>
        <p:spPr>
          <a:xfrm>
            <a:off x="1893062" y="1339291"/>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pic>
        <p:nvPicPr>
          <p:cNvPr id="21" name="Picture 20">
            <a:extLst>
              <a:ext uri="{FF2B5EF4-FFF2-40B4-BE49-F238E27FC236}">
                <a16:creationId xmlns:a16="http://schemas.microsoft.com/office/drawing/2014/main" id="{35D37ABA-08A5-52FE-DC65-E3F2F369BA40}"/>
              </a:ext>
            </a:extLst>
          </p:cNvPr>
          <p:cNvPicPr>
            <a:picLocks noChangeAspect="1"/>
          </p:cNvPicPr>
          <p:nvPr/>
        </p:nvPicPr>
        <p:blipFill>
          <a:blip r:embed="rId2"/>
          <a:stretch>
            <a:fillRect/>
          </a:stretch>
        </p:blipFill>
        <p:spPr>
          <a:xfrm>
            <a:off x="107504" y="1143959"/>
            <a:ext cx="1802890" cy="1120511"/>
          </a:xfrm>
          <a:prstGeom prst="rect">
            <a:avLst/>
          </a:prstGeom>
        </p:spPr>
      </p:pic>
      <p:sp>
        <p:nvSpPr>
          <p:cNvPr id="22" name="Rechthoek 29">
            <a:extLst>
              <a:ext uri="{FF2B5EF4-FFF2-40B4-BE49-F238E27FC236}">
                <a16:creationId xmlns:a16="http://schemas.microsoft.com/office/drawing/2014/main" id="{DF74C8CE-B35C-FB82-14D9-2E152418DACB}"/>
              </a:ext>
            </a:extLst>
          </p:cNvPr>
          <p:cNvSpPr/>
          <p:nvPr/>
        </p:nvSpPr>
        <p:spPr>
          <a:xfrm>
            <a:off x="1891360" y="3795886"/>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25" name="PIJL-OMLAAG 31">
            <a:extLst>
              <a:ext uri="{FF2B5EF4-FFF2-40B4-BE49-F238E27FC236}">
                <a16:creationId xmlns:a16="http://schemas.microsoft.com/office/drawing/2014/main" id="{759CCF49-890C-86ED-CEE8-AFE9D84FB4BE}"/>
              </a:ext>
            </a:extLst>
          </p:cNvPr>
          <p:cNvSpPr/>
          <p:nvPr/>
        </p:nvSpPr>
        <p:spPr>
          <a:xfrm>
            <a:off x="703228" y="2712505"/>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9" name="Picture 28">
            <a:extLst>
              <a:ext uri="{FF2B5EF4-FFF2-40B4-BE49-F238E27FC236}">
                <a16:creationId xmlns:a16="http://schemas.microsoft.com/office/drawing/2014/main" id="{2A4617EC-365B-7794-66A6-5E811E0A7958}"/>
              </a:ext>
            </a:extLst>
          </p:cNvPr>
          <p:cNvPicPr>
            <a:picLocks noChangeAspect="1"/>
          </p:cNvPicPr>
          <p:nvPr/>
        </p:nvPicPr>
        <p:blipFill>
          <a:blip r:embed="rId3"/>
          <a:stretch>
            <a:fillRect/>
          </a:stretch>
        </p:blipFill>
        <p:spPr>
          <a:xfrm>
            <a:off x="107504" y="3671301"/>
            <a:ext cx="1802890" cy="1060689"/>
          </a:xfrm>
          <a:prstGeom prst="rect">
            <a:avLst/>
          </a:prstGeom>
        </p:spPr>
      </p:pic>
      <p:sp>
        <p:nvSpPr>
          <p:cNvPr id="30" name="Rechthoek 19">
            <a:extLst>
              <a:ext uri="{FF2B5EF4-FFF2-40B4-BE49-F238E27FC236}">
                <a16:creationId xmlns:a16="http://schemas.microsoft.com/office/drawing/2014/main" id="{77F24C53-28FB-3CD5-B9EF-BAB5F3E04C33}"/>
              </a:ext>
            </a:extLst>
          </p:cNvPr>
          <p:cNvSpPr/>
          <p:nvPr/>
        </p:nvSpPr>
        <p:spPr>
          <a:xfrm>
            <a:off x="4902454" y="1339291"/>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pic>
        <p:nvPicPr>
          <p:cNvPr id="31" name="Picture 30">
            <a:extLst>
              <a:ext uri="{FF2B5EF4-FFF2-40B4-BE49-F238E27FC236}">
                <a16:creationId xmlns:a16="http://schemas.microsoft.com/office/drawing/2014/main" id="{797B7528-4512-5AF8-6329-247E95C400D1}"/>
              </a:ext>
            </a:extLst>
          </p:cNvPr>
          <p:cNvPicPr>
            <a:picLocks noChangeAspect="1"/>
          </p:cNvPicPr>
          <p:nvPr/>
        </p:nvPicPr>
        <p:blipFill>
          <a:blip r:embed="rId4"/>
          <a:stretch>
            <a:fillRect/>
          </a:stretch>
        </p:blipFill>
        <p:spPr>
          <a:xfrm>
            <a:off x="3188888" y="524270"/>
            <a:ext cx="1729894" cy="1729894"/>
          </a:xfrm>
          <a:prstGeom prst="rect">
            <a:avLst/>
          </a:prstGeom>
        </p:spPr>
      </p:pic>
      <p:sp>
        <p:nvSpPr>
          <p:cNvPr id="2048" name="Rechthoek 18">
            <a:extLst>
              <a:ext uri="{FF2B5EF4-FFF2-40B4-BE49-F238E27FC236}">
                <a16:creationId xmlns:a16="http://schemas.microsoft.com/office/drawing/2014/main" id="{B74301B2-FA15-C7C0-EC84-3D69C019A10D}"/>
              </a:ext>
            </a:extLst>
          </p:cNvPr>
          <p:cNvSpPr/>
          <p:nvPr/>
        </p:nvSpPr>
        <p:spPr>
          <a:xfrm>
            <a:off x="4902454" y="3795886"/>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pic>
        <p:nvPicPr>
          <p:cNvPr id="2049" name="Picture 2048">
            <a:extLst>
              <a:ext uri="{FF2B5EF4-FFF2-40B4-BE49-F238E27FC236}">
                <a16:creationId xmlns:a16="http://schemas.microsoft.com/office/drawing/2014/main" id="{AAAF90EA-8F74-9004-DFEA-82E30D5D49EA}"/>
              </a:ext>
            </a:extLst>
          </p:cNvPr>
          <p:cNvPicPr>
            <a:picLocks noChangeAspect="1"/>
          </p:cNvPicPr>
          <p:nvPr/>
        </p:nvPicPr>
        <p:blipFill>
          <a:blip r:embed="rId5"/>
          <a:stretch>
            <a:fillRect/>
          </a:stretch>
        </p:blipFill>
        <p:spPr>
          <a:xfrm>
            <a:off x="3174261" y="3598932"/>
            <a:ext cx="1751587" cy="1133058"/>
          </a:xfrm>
          <a:prstGeom prst="rect">
            <a:avLst/>
          </a:prstGeom>
        </p:spPr>
      </p:pic>
      <p:sp>
        <p:nvSpPr>
          <p:cNvPr id="2050" name="PIJL-OMLAAG 12">
            <a:extLst>
              <a:ext uri="{FF2B5EF4-FFF2-40B4-BE49-F238E27FC236}">
                <a16:creationId xmlns:a16="http://schemas.microsoft.com/office/drawing/2014/main" id="{5A560073-6101-6122-14E1-5FCB2BC6513E}"/>
              </a:ext>
            </a:extLst>
          </p:cNvPr>
          <p:cNvSpPr/>
          <p:nvPr/>
        </p:nvSpPr>
        <p:spPr>
          <a:xfrm>
            <a:off x="3881377" y="2711604"/>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1" name="PIJL-OMLAAG 20">
            <a:extLst>
              <a:ext uri="{FF2B5EF4-FFF2-40B4-BE49-F238E27FC236}">
                <a16:creationId xmlns:a16="http://schemas.microsoft.com/office/drawing/2014/main" id="{A34F98AE-D88C-D257-A14A-C94C051658C0}"/>
              </a:ext>
            </a:extLst>
          </p:cNvPr>
          <p:cNvSpPr/>
          <p:nvPr/>
        </p:nvSpPr>
        <p:spPr>
          <a:xfrm>
            <a:off x="6732240" y="2712505"/>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3" name="Picture 4">
            <a:extLst>
              <a:ext uri="{FF2B5EF4-FFF2-40B4-BE49-F238E27FC236}">
                <a16:creationId xmlns:a16="http://schemas.microsoft.com/office/drawing/2014/main" id="{FFA55541-F490-C530-47C1-3B2338A8A4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7653" y="987568"/>
            <a:ext cx="2381250" cy="1685925"/>
          </a:xfrm>
          <a:prstGeom prst="rect">
            <a:avLst/>
          </a:prstGeom>
          <a:noFill/>
          <a:extLst>
            <a:ext uri="{909E8E84-426E-40DD-AFC4-6F175D3DCCD1}">
              <a14:hiddenFill xmlns:a14="http://schemas.microsoft.com/office/drawing/2010/main">
                <a:solidFill>
                  <a:srgbClr val="FFFFFF"/>
                </a:solidFill>
              </a14:hiddenFill>
            </a:ext>
          </a:extLst>
        </p:spPr>
      </p:pic>
      <p:sp>
        <p:nvSpPr>
          <p:cNvPr id="2055" name="Rechthoek 11">
            <a:extLst>
              <a:ext uri="{FF2B5EF4-FFF2-40B4-BE49-F238E27FC236}">
                <a16:creationId xmlns:a16="http://schemas.microsoft.com/office/drawing/2014/main" id="{50F58315-0627-4A12-55E1-8ADCAC97C004}"/>
              </a:ext>
            </a:extLst>
          </p:cNvPr>
          <p:cNvSpPr/>
          <p:nvPr/>
        </p:nvSpPr>
        <p:spPr>
          <a:xfrm>
            <a:off x="7881623" y="1339291"/>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2058" name="PIJL-OMLAAG 31">
            <a:extLst>
              <a:ext uri="{FF2B5EF4-FFF2-40B4-BE49-F238E27FC236}">
                <a16:creationId xmlns:a16="http://schemas.microsoft.com/office/drawing/2014/main" id="{190B63DF-2DB0-770C-1D80-004229E51D5D}"/>
              </a:ext>
            </a:extLst>
          </p:cNvPr>
          <p:cNvSpPr/>
          <p:nvPr/>
        </p:nvSpPr>
        <p:spPr>
          <a:xfrm rot="13756925">
            <a:off x="2338462" y="2711605"/>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9" name="PIJL-OMLAAG 31">
            <a:extLst>
              <a:ext uri="{FF2B5EF4-FFF2-40B4-BE49-F238E27FC236}">
                <a16:creationId xmlns:a16="http://schemas.microsoft.com/office/drawing/2014/main" id="{3D7CA31A-8A16-A8DF-9C2D-8BAE9E780D4C}"/>
              </a:ext>
            </a:extLst>
          </p:cNvPr>
          <p:cNvSpPr/>
          <p:nvPr/>
        </p:nvSpPr>
        <p:spPr>
          <a:xfrm rot="13756925">
            <a:off x="5516612" y="27127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62" name="Picture 2061">
            <a:extLst>
              <a:ext uri="{FF2B5EF4-FFF2-40B4-BE49-F238E27FC236}">
                <a16:creationId xmlns:a16="http://schemas.microsoft.com/office/drawing/2014/main" id="{9239DF24-1540-C58D-BD62-AE0AC47DC740}"/>
              </a:ext>
            </a:extLst>
          </p:cNvPr>
          <p:cNvPicPr>
            <a:picLocks noChangeAspect="1"/>
          </p:cNvPicPr>
          <p:nvPr/>
        </p:nvPicPr>
        <p:blipFill>
          <a:blip r:embed="rId7"/>
          <a:stretch>
            <a:fillRect/>
          </a:stretch>
        </p:blipFill>
        <p:spPr>
          <a:xfrm>
            <a:off x="80574" y="59285"/>
            <a:ext cx="963034" cy="963034"/>
          </a:xfrm>
          <a:prstGeom prst="rect">
            <a:avLst/>
          </a:prstGeom>
        </p:spPr>
      </p:pic>
      <p:pic>
        <p:nvPicPr>
          <p:cNvPr id="2063" name="Picture 2062">
            <a:extLst>
              <a:ext uri="{FF2B5EF4-FFF2-40B4-BE49-F238E27FC236}">
                <a16:creationId xmlns:a16="http://schemas.microsoft.com/office/drawing/2014/main" id="{FEBA1578-EB48-C571-5619-DCF7EAE9F31C}"/>
              </a:ext>
            </a:extLst>
          </p:cNvPr>
          <p:cNvPicPr>
            <a:picLocks noChangeAspect="1"/>
          </p:cNvPicPr>
          <p:nvPr/>
        </p:nvPicPr>
        <p:blipFill>
          <a:blip r:embed="rId8"/>
          <a:stretch>
            <a:fillRect/>
          </a:stretch>
        </p:blipFill>
        <p:spPr>
          <a:xfrm>
            <a:off x="6165884" y="3492174"/>
            <a:ext cx="3005202" cy="1165654"/>
          </a:xfrm>
          <a:prstGeom prst="rect">
            <a:avLst/>
          </a:prstGeom>
        </p:spPr>
      </p:pic>
      <p:sp>
        <p:nvSpPr>
          <p:cNvPr id="2056" name="Rechthoek 10">
            <a:extLst>
              <a:ext uri="{FF2B5EF4-FFF2-40B4-BE49-F238E27FC236}">
                <a16:creationId xmlns:a16="http://schemas.microsoft.com/office/drawing/2014/main" id="{C408B68F-8C8B-0956-71F2-8177462FAB49}"/>
              </a:ext>
            </a:extLst>
          </p:cNvPr>
          <p:cNvSpPr/>
          <p:nvPr/>
        </p:nvSpPr>
        <p:spPr>
          <a:xfrm>
            <a:off x="7887914" y="3797577"/>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Tree>
    <p:extLst>
      <p:ext uri="{BB962C8B-B14F-4D97-AF65-F5344CB8AC3E}">
        <p14:creationId xmlns:p14="http://schemas.microsoft.com/office/powerpoint/2010/main" val="15947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5" grpId="0" animBg="1"/>
      <p:bldP spid="30" grpId="0" animBg="1"/>
      <p:bldP spid="2048" grpId="0" animBg="1"/>
      <p:bldP spid="2050" grpId="0" animBg="1"/>
      <p:bldP spid="2051" grpId="0" animBg="1"/>
      <p:bldP spid="2055" grpId="0" animBg="1"/>
      <p:bldP spid="2058" grpId="0" animBg="1"/>
      <p:bldP spid="2059" grpId="0" animBg="1"/>
      <p:bldP spid="205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E80CF-7892-5066-D3A7-5DF5EE85E95A}"/>
              </a:ext>
            </a:extLst>
          </p:cNvPr>
          <p:cNvSpPr>
            <a:spLocks noGrp="1"/>
          </p:cNvSpPr>
          <p:nvPr>
            <p:ph type="title"/>
          </p:nvPr>
        </p:nvSpPr>
        <p:spPr/>
        <p:txBody>
          <a:bodyPr/>
          <a:lstStyle/>
          <a:p>
            <a:endParaRPr lang="nl-NL"/>
          </a:p>
        </p:txBody>
      </p:sp>
      <p:pic>
        <p:nvPicPr>
          <p:cNvPr id="4" name="Tijdelijke aanduiding voor inhoud 3" descr="Afbeelding met tekst, schermopname, tekenfilm&#10;&#10;Automatisch gegenereerde beschrijving">
            <a:extLst>
              <a:ext uri="{FF2B5EF4-FFF2-40B4-BE49-F238E27FC236}">
                <a16:creationId xmlns:a16="http://schemas.microsoft.com/office/drawing/2014/main" id="{C5A9124F-5F16-4112-4C05-26318A708C47}"/>
              </a:ext>
            </a:extLst>
          </p:cNvPr>
          <p:cNvPicPr>
            <a:picLocks noGrp="1" noChangeAspect="1"/>
          </p:cNvPicPr>
          <p:nvPr>
            <p:ph idx="1"/>
          </p:nvPr>
        </p:nvPicPr>
        <p:blipFill>
          <a:blip r:embed="rId2"/>
          <a:stretch>
            <a:fillRect/>
          </a:stretch>
        </p:blipFill>
        <p:spPr>
          <a:xfrm>
            <a:off x="352985" y="98719"/>
            <a:ext cx="8589308" cy="4832536"/>
          </a:xfrm>
        </p:spPr>
      </p:pic>
      <p:pic>
        <p:nvPicPr>
          <p:cNvPr id="11" name="Picture 10">
            <a:extLst>
              <a:ext uri="{FF2B5EF4-FFF2-40B4-BE49-F238E27FC236}">
                <a16:creationId xmlns:a16="http://schemas.microsoft.com/office/drawing/2014/main" id="{8791EC0A-45AE-E7FA-7CCB-78097C47C9CC}"/>
              </a:ext>
            </a:extLst>
          </p:cNvPr>
          <p:cNvPicPr>
            <a:picLocks noChangeAspect="1"/>
          </p:cNvPicPr>
          <p:nvPr/>
        </p:nvPicPr>
        <p:blipFill>
          <a:blip r:embed="rId3"/>
          <a:stretch>
            <a:fillRect/>
          </a:stretch>
        </p:blipFill>
        <p:spPr>
          <a:xfrm>
            <a:off x="2062139" y="42752"/>
            <a:ext cx="5030141" cy="5030141"/>
          </a:xfrm>
          <a:prstGeom prst="rect">
            <a:avLst/>
          </a:prstGeom>
        </p:spPr>
      </p:pic>
    </p:spTree>
    <p:extLst>
      <p:ext uri="{BB962C8B-B14F-4D97-AF65-F5344CB8AC3E}">
        <p14:creationId xmlns:p14="http://schemas.microsoft.com/office/powerpoint/2010/main" val="25469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endParaRPr lang="en-US" dirty="0">
              <a:ea typeface="Calibri"/>
              <a:cs typeface="Calibri"/>
            </a:endParaRPr>
          </a:p>
        </p:txBody>
      </p:sp>
      <p:sp>
        <p:nvSpPr>
          <p:cNvPr id="3" name="Ondertitel 2"/>
          <p:cNvSpPr>
            <a:spLocks noGrp="1"/>
          </p:cNvSpPr>
          <p:nvPr>
            <p:ph type="subTitle" idx="1"/>
          </p:nvPr>
        </p:nvSpPr>
        <p:spPr/>
        <p:txBody>
          <a:bodyPr/>
          <a:lstStyle/>
          <a:p>
            <a:endParaRPr lang="nl-NL"/>
          </a:p>
        </p:txBody>
      </p:sp>
      <p:pic>
        <p:nvPicPr>
          <p:cNvPr id="4" name="Afbeelding 3" descr="Afbeelding met kleding, Menselijk gezicht, tekenfilm, persoon&#10;&#10;Automatisch gegenereerde beschrijving">
            <a:extLst>
              <a:ext uri="{FF2B5EF4-FFF2-40B4-BE49-F238E27FC236}">
                <a16:creationId xmlns:a16="http://schemas.microsoft.com/office/drawing/2014/main" id="{9D6CAA82-6998-F837-E104-AE08169085BF}"/>
              </a:ext>
            </a:extLst>
          </p:cNvPr>
          <p:cNvPicPr>
            <a:picLocks noChangeAspect="1"/>
          </p:cNvPicPr>
          <p:nvPr/>
        </p:nvPicPr>
        <p:blipFill>
          <a:blip r:embed="rId3"/>
          <a:stretch>
            <a:fillRect/>
          </a:stretch>
        </p:blipFill>
        <p:spPr>
          <a:xfrm>
            <a:off x="184898" y="100854"/>
            <a:ext cx="8664947" cy="48745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30">
            <a:extLst>
              <a:ext uri="{FF2B5EF4-FFF2-40B4-BE49-F238E27FC236}">
                <a16:creationId xmlns:a16="http://schemas.microsoft.com/office/drawing/2014/main" id="{57C638CD-06AC-4435-4FD2-C2508F7EA0D4}"/>
              </a:ext>
            </a:extLst>
          </p:cNvPr>
          <p:cNvSpPr/>
          <p:nvPr/>
        </p:nvSpPr>
        <p:spPr>
          <a:xfrm>
            <a:off x="1893062" y="1339291"/>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pic>
        <p:nvPicPr>
          <p:cNvPr id="21" name="Picture 20">
            <a:extLst>
              <a:ext uri="{FF2B5EF4-FFF2-40B4-BE49-F238E27FC236}">
                <a16:creationId xmlns:a16="http://schemas.microsoft.com/office/drawing/2014/main" id="{35D37ABA-08A5-52FE-DC65-E3F2F369BA40}"/>
              </a:ext>
            </a:extLst>
          </p:cNvPr>
          <p:cNvPicPr>
            <a:picLocks noChangeAspect="1"/>
          </p:cNvPicPr>
          <p:nvPr/>
        </p:nvPicPr>
        <p:blipFill>
          <a:blip r:embed="rId2"/>
          <a:stretch>
            <a:fillRect/>
          </a:stretch>
        </p:blipFill>
        <p:spPr>
          <a:xfrm>
            <a:off x="107504" y="1143959"/>
            <a:ext cx="1802890" cy="1120511"/>
          </a:xfrm>
          <a:prstGeom prst="rect">
            <a:avLst/>
          </a:prstGeom>
        </p:spPr>
      </p:pic>
      <p:sp>
        <p:nvSpPr>
          <p:cNvPr id="22" name="Rechthoek 29">
            <a:extLst>
              <a:ext uri="{FF2B5EF4-FFF2-40B4-BE49-F238E27FC236}">
                <a16:creationId xmlns:a16="http://schemas.microsoft.com/office/drawing/2014/main" id="{DF74C8CE-B35C-FB82-14D9-2E152418DACB}"/>
              </a:ext>
            </a:extLst>
          </p:cNvPr>
          <p:cNvSpPr/>
          <p:nvPr/>
        </p:nvSpPr>
        <p:spPr>
          <a:xfrm>
            <a:off x="1891360" y="3795886"/>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pic>
        <p:nvPicPr>
          <p:cNvPr id="29" name="Picture 28">
            <a:extLst>
              <a:ext uri="{FF2B5EF4-FFF2-40B4-BE49-F238E27FC236}">
                <a16:creationId xmlns:a16="http://schemas.microsoft.com/office/drawing/2014/main" id="{2A4617EC-365B-7794-66A6-5E811E0A7958}"/>
              </a:ext>
            </a:extLst>
          </p:cNvPr>
          <p:cNvPicPr>
            <a:picLocks noChangeAspect="1"/>
          </p:cNvPicPr>
          <p:nvPr/>
        </p:nvPicPr>
        <p:blipFill>
          <a:blip r:embed="rId3"/>
          <a:stretch>
            <a:fillRect/>
          </a:stretch>
        </p:blipFill>
        <p:spPr>
          <a:xfrm>
            <a:off x="107504" y="3671301"/>
            <a:ext cx="1802890" cy="1060689"/>
          </a:xfrm>
          <a:prstGeom prst="rect">
            <a:avLst/>
          </a:prstGeom>
        </p:spPr>
      </p:pic>
      <p:sp>
        <p:nvSpPr>
          <p:cNvPr id="30" name="Rechthoek 19">
            <a:extLst>
              <a:ext uri="{FF2B5EF4-FFF2-40B4-BE49-F238E27FC236}">
                <a16:creationId xmlns:a16="http://schemas.microsoft.com/office/drawing/2014/main" id="{77F24C53-28FB-3CD5-B9EF-BAB5F3E04C33}"/>
              </a:ext>
            </a:extLst>
          </p:cNvPr>
          <p:cNvSpPr/>
          <p:nvPr/>
        </p:nvSpPr>
        <p:spPr>
          <a:xfrm>
            <a:off x="4902454" y="1339291"/>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pic>
        <p:nvPicPr>
          <p:cNvPr id="31" name="Picture 30">
            <a:extLst>
              <a:ext uri="{FF2B5EF4-FFF2-40B4-BE49-F238E27FC236}">
                <a16:creationId xmlns:a16="http://schemas.microsoft.com/office/drawing/2014/main" id="{797B7528-4512-5AF8-6329-247E95C400D1}"/>
              </a:ext>
            </a:extLst>
          </p:cNvPr>
          <p:cNvPicPr>
            <a:picLocks noChangeAspect="1"/>
          </p:cNvPicPr>
          <p:nvPr/>
        </p:nvPicPr>
        <p:blipFill>
          <a:blip r:embed="rId4"/>
          <a:stretch>
            <a:fillRect/>
          </a:stretch>
        </p:blipFill>
        <p:spPr>
          <a:xfrm>
            <a:off x="3188888" y="524270"/>
            <a:ext cx="1729894" cy="1729894"/>
          </a:xfrm>
          <a:prstGeom prst="rect">
            <a:avLst/>
          </a:prstGeom>
        </p:spPr>
      </p:pic>
      <p:sp>
        <p:nvSpPr>
          <p:cNvPr id="2048" name="Rechthoek 18">
            <a:extLst>
              <a:ext uri="{FF2B5EF4-FFF2-40B4-BE49-F238E27FC236}">
                <a16:creationId xmlns:a16="http://schemas.microsoft.com/office/drawing/2014/main" id="{B74301B2-FA15-C7C0-EC84-3D69C019A10D}"/>
              </a:ext>
            </a:extLst>
          </p:cNvPr>
          <p:cNvSpPr/>
          <p:nvPr/>
        </p:nvSpPr>
        <p:spPr>
          <a:xfrm>
            <a:off x="4902454" y="3795886"/>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pic>
        <p:nvPicPr>
          <p:cNvPr id="2049" name="Picture 2048">
            <a:extLst>
              <a:ext uri="{FF2B5EF4-FFF2-40B4-BE49-F238E27FC236}">
                <a16:creationId xmlns:a16="http://schemas.microsoft.com/office/drawing/2014/main" id="{AAAF90EA-8F74-9004-DFEA-82E30D5D49EA}"/>
              </a:ext>
            </a:extLst>
          </p:cNvPr>
          <p:cNvPicPr>
            <a:picLocks noChangeAspect="1"/>
          </p:cNvPicPr>
          <p:nvPr/>
        </p:nvPicPr>
        <p:blipFill>
          <a:blip r:embed="rId5"/>
          <a:stretch>
            <a:fillRect/>
          </a:stretch>
        </p:blipFill>
        <p:spPr>
          <a:xfrm>
            <a:off x="3174261" y="3598932"/>
            <a:ext cx="1751587" cy="1133058"/>
          </a:xfrm>
          <a:prstGeom prst="rect">
            <a:avLst/>
          </a:prstGeom>
        </p:spPr>
      </p:pic>
      <p:pic>
        <p:nvPicPr>
          <p:cNvPr id="2053" name="Picture 4">
            <a:extLst>
              <a:ext uri="{FF2B5EF4-FFF2-40B4-BE49-F238E27FC236}">
                <a16:creationId xmlns:a16="http://schemas.microsoft.com/office/drawing/2014/main" id="{FFA55541-F490-C530-47C1-3B2338A8A4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7653" y="987568"/>
            <a:ext cx="2381250" cy="1685925"/>
          </a:xfrm>
          <a:prstGeom prst="rect">
            <a:avLst/>
          </a:prstGeom>
          <a:noFill/>
          <a:extLst>
            <a:ext uri="{909E8E84-426E-40DD-AFC4-6F175D3DCCD1}">
              <a14:hiddenFill xmlns:a14="http://schemas.microsoft.com/office/drawing/2010/main">
                <a:solidFill>
                  <a:srgbClr val="FFFFFF"/>
                </a:solidFill>
              </a14:hiddenFill>
            </a:ext>
          </a:extLst>
        </p:spPr>
      </p:pic>
      <p:sp>
        <p:nvSpPr>
          <p:cNvPr id="2055" name="Rechthoek 11">
            <a:extLst>
              <a:ext uri="{FF2B5EF4-FFF2-40B4-BE49-F238E27FC236}">
                <a16:creationId xmlns:a16="http://schemas.microsoft.com/office/drawing/2014/main" id="{50F58315-0627-4A12-55E1-8ADCAC97C004}"/>
              </a:ext>
            </a:extLst>
          </p:cNvPr>
          <p:cNvSpPr/>
          <p:nvPr/>
        </p:nvSpPr>
        <p:spPr>
          <a:xfrm>
            <a:off x="7881623" y="1339291"/>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2" name="Tekstvak 24">
            <a:extLst>
              <a:ext uri="{FF2B5EF4-FFF2-40B4-BE49-F238E27FC236}">
                <a16:creationId xmlns:a16="http://schemas.microsoft.com/office/drawing/2014/main" id="{A22C3D43-80E4-EBB8-8D7F-0B4F67663341}"/>
              </a:ext>
            </a:extLst>
          </p:cNvPr>
          <p:cNvSpPr txBox="1"/>
          <p:nvPr/>
        </p:nvSpPr>
        <p:spPr>
          <a:xfrm>
            <a:off x="144853" y="234561"/>
            <a:ext cx="1728192" cy="369332"/>
          </a:xfrm>
          <a:prstGeom prst="rect">
            <a:avLst/>
          </a:prstGeom>
          <a:noFill/>
        </p:spPr>
        <p:txBody>
          <a:bodyPr wrap="square" rtlCol="0">
            <a:spAutoFit/>
          </a:bodyPr>
          <a:lstStyle/>
          <a:p>
            <a:pPr algn="ctr"/>
            <a:r>
              <a:rPr lang="en-US" dirty="0" err="1"/>
              <a:t>Techniek</a:t>
            </a:r>
            <a:endParaRPr lang="nl-NL" dirty="0"/>
          </a:p>
        </p:txBody>
      </p:sp>
      <p:sp>
        <p:nvSpPr>
          <p:cNvPr id="3" name="Tekstvak 8">
            <a:extLst>
              <a:ext uri="{FF2B5EF4-FFF2-40B4-BE49-F238E27FC236}">
                <a16:creationId xmlns:a16="http://schemas.microsoft.com/office/drawing/2014/main" id="{F291187E-5B4D-6E98-FA0E-ADBE697D0F79}"/>
              </a:ext>
            </a:extLst>
          </p:cNvPr>
          <p:cNvSpPr txBox="1"/>
          <p:nvPr/>
        </p:nvSpPr>
        <p:spPr>
          <a:xfrm>
            <a:off x="3377321" y="94728"/>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4" name="Tekstvak 7">
            <a:extLst>
              <a:ext uri="{FF2B5EF4-FFF2-40B4-BE49-F238E27FC236}">
                <a16:creationId xmlns:a16="http://schemas.microsoft.com/office/drawing/2014/main" id="{C4ED56B5-21F4-434D-0869-7B1260E79626}"/>
              </a:ext>
            </a:extLst>
          </p:cNvPr>
          <p:cNvSpPr txBox="1"/>
          <p:nvPr/>
        </p:nvSpPr>
        <p:spPr>
          <a:xfrm>
            <a:off x="6246440" y="94728"/>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5" name="Tekstvak 23">
            <a:extLst>
              <a:ext uri="{FF2B5EF4-FFF2-40B4-BE49-F238E27FC236}">
                <a16:creationId xmlns:a16="http://schemas.microsoft.com/office/drawing/2014/main" id="{F1498CF4-B170-0594-D627-4F4B9888136C}"/>
              </a:ext>
            </a:extLst>
          </p:cNvPr>
          <p:cNvSpPr txBox="1"/>
          <p:nvPr/>
        </p:nvSpPr>
        <p:spPr>
          <a:xfrm>
            <a:off x="3054869" y="2784938"/>
            <a:ext cx="1728192" cy="369332"/>
          </a:xfrm>
          <a:prstGeom prst="rect">
            <a:avLst/>
          </a:prstGeom>
          <a:noFill/>
        </p:spPr>
        <p:txBody>
          <a:bodyPr wrap="square" rtlCol="0">
            <a:spAutoFit/>
          </a:bodyPr>
          <a:lstStyle/>
          <a:p>
            <a:pPr algn="ctr"/>
            <a:r>
              <a:rPr lang="nl-NL" dirty="0"/>
              <a:t>Ingenieurs</a:t>
            </a:r>
          </a:p>
        </p:txBody>
      </p:sp>
      <p:sp>
        <p:nvSpPr>
          <p:cNvPr id="6" name="PIJL-LINKS en -RECHTS 34">
            <a:extLst>
              <a:ext uri="{FF2B5EF4-FFF2-40B4-BE49-F238E27FC236}">
                <a16:creationId xmlns:a16="http://schemas.microsoft.com/office/drawing/2014/main" id="{A2DCF03A-82E0-376F-537B-5337D6452ACB}"/>
              </a:ext>
            </a:extLst>
          </p:cNvPr>
          <p:cNvSpPr/>
          <p:nvPr/>
        </p:nvSpPr>
        <p:spPr>
          <a:xfrm>
            <a:off x="1891360" y="2794230"/>
            <a:ext cx="108012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7" name="PIJL-LINKS en -RECHTS 35">
            <a:extLst>
              <a:ext uri="{FF2B5EF4-FFF2-40B4-BE49-F238E27FC236}">
                <a16:creationId xmlns:a16="http://schemas.microsoft.com/office/drawing/2014/main" id="{8B529C6A-8451-2040-3A19-2A7C15E05ABE}"/>
              </a:ext>
            </a:extLst>
          </p:cNvPr>
          <p:cNvSpPr/>
          <p:nvPr/>
        </p:nvSpPr>
        <p:spPr>
          <a:xfrm>
            <a:off x="4902454" y="2794230"/>
            <a:ext cx="1224136"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8" name="Tekstvak 22">
            <a:extLst>
              <a:ext uri="{FF2B5EF4-FFF2-40B4-BE49-F238E27FC236}">
                <a16:creationId xmlns:a16="http://schemas.microsoft.com/office/drawing/2014/main" id="{C93588E9-5653-9F47-3D15-BCDC6ABBE9BC}"/>
              </a:ext>
            </a:extLst>
          </p:cNvPr>
          <p:cNvSpPr txBox="1"/>
          <p:nvPr/>
        </p:nvSpPr>
        <p:spPr>
          <a:xfrm>
            <a:off x="6365376" y="2784938"/>
            <a:ext cx="1512168" cy="369332"/>
          </a:xfrm>
          <a:prstGeom prst="rect">
            <a:avLst/>
          </a:prstGeom>
          <a:noFill/>
        </p:spPr>
        <p:txBody>
          <a:bodyPr wrap="square" rtlCol="0">
            <a:spAutoFit/>
          </a:bodyPr>
          <a:lstStyle/>
          <a:p>
            <a:pPr algn="ctr"/>
            <a:r>
              <a:rPr lang="nl-NL" dirty="0"/>
              <a:t>Onderzoekers</a:t>
            </a:r>
          </a:p>
        </p:txBody>
      </p:sp>
      <p:sp>
        <p:nvSpPr>
          <p:cNvPr id="9" name="Tekstvak 33">
            <a:extLst>
              <a:ext uri="{FF2B5EF4-FFF2-40B4-BE49-F238E27FC236}">
                <a16:creationId xmlns:a16="http://schemas.microsoft.com/office/drawing/2014/main" id="{D8CA0BC2-FF83-005F-12BD-D9D358631F36}"/>
              </a:ext>
            </a:extLst>
          </p:cNvPr>
          <p:cNvSpPr txBox="1"/>
          <p:nvPr/>
        </p:nvSpPr>
        <p:spPr>
          <a:xfrm>
            <a:off x="66825" y="2658899"/>
            <a:ext cx="1888552" cy="646331"/>
          </a:xfrm>
          <a:prstGeom prst="rect">
            <a:avLst/>
          </a:prstGeom>
          <a:noFill/>
        </p:spPr>
        <p:txBody>
          <a:bodyPr wrap="square" rtlCol="0">
            <a:spAutoFit/>
          </a:bodyPr>
          <a:lstStyle/>
          <a:p>
            <a:pPr algn="ctr"/>
            <a:r>
              <a:rPr lang="nl-NL" dirty="0"/>
              <a:t>Technici &amp;</a:t>
            </a:r>
            <a:br>
              <a:rPr lang="nl-NL" dirty="0"/>
            </a:br>
            <a:r>
              <a:rPr lang="nl-NL" dirty="0"/>
              <a:t>ambachtsmensen</a:t>
            </a:r>
          </a:p>
        </p:txBody>
      </p:sp>
      <p:pic>
        <p:nvPicPr>
          <p:cNvPr id="12" name="Picture 11">
            <a:extLst>
              <a:ext uri="{FF2B5EF4-FFF2-40B4-BE49-F238E27FC236}">
                <a16:creationId xmlns:a16="http://schemas.microsoft.com/office/drawing/2014/main" id="{A8891231-EEDC-F2DE-4E13-F255AB0B76A2}"/>
              </a:ext>
            </a:extLst>
          </p:cNvPr>
          <p:cNvPicPr>
            <a:picLocks noChangeAspect="1"/>
          </p:cNvPicPr>
          <p:nvPr/>
        </p:nvPicPr>
        <p:blipFill>
          <a:blip r:embed="rId7"/>
          <a:stretch>
            <a:fillRect/>
          </a:stretch>
        </p:blipFill>
        <p:spPr>
          <a:xfrm>
            <a:off x="6165884" y="3492174"/>
            <a:ext cx="3005202" cy="1165654"/>
          </a:xfrm>
          <a:prstGeom prst="rect">
            <a:avLst/>
          </a:prstGeom>
        </p:spPr>
      </p:pic>
      <p:sp>
        <p:nvSpPr>
          <p:cNvPr id="13" name="Rechthoek 10">
            <a:extLst>
              <a:ext uri="{FF2B5EF4-FFF2-40B4-BE49-F238E27FC236}">
                <a16:creationId xmlns:a16="http://schemas.microsoft.com/office/drawing/2014/main" id="{3B647909-68D7-C491-1FAB-DA87607CACF1}"/>
              </a:ext>
            </a:extLst>
          </p:cNvPr>
          <p:cNvSpPr/>
          <p:nvPr/>
        </p:nvSpPr>
        <p:spPr>
          <a:xfrm>
            <a:off x="7887914" y="3797577"/>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pic>
        <p:nvPicPr>
          <p:cNvPr id="14" name="Picture 13">
            <a:extLst>
              <a:ext uri="{FF2B5EF4-FFF2-40B4-BE49-F238E27FC236}">
                <a16:creationId xmlns:a16="http://schemas.microsoft.com/office/drawing/2014/main" id="{03CAC9D8-EEB5-5DF0-5B1C-908F3497B504}"/>
              </a:ext>
            </a:extLst>
          </p:cNvPr>
          <p:cNvPicPr>
            <a:picLocks noChangeAspect="1"/>
          </p:cNvPicPr>
          <p:nvPr/>
        </p:nvPicPr>
        <p:blipFill>
          <a:blip r:embed="rId8"/>
          <a:stretch>
            <a:fillRect/>
          </a:stretch>
        </p:blipFill>
        <p:spPr>
          <a:xfrm>
            <a:off x="2062139" y="42752"/>
            <a:ext cx="5030141" cy="5030141"/>
          </a:xfrm>
          <a:prstGeom prst="rect">
            <a:avLst/>
          </a:prstGeom>
        </p:spPr>
      </p:pic>
    </p:spTree>
    <p:extLst>
      <p:ext uri="{BB962C8B-B14F-4D97-AF65-F5344CB8AC3E}">
        <p14:creationId xmlns:p14="http://schemas.microsoft.com/office/powerpoint/2010/main" val="32118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7" grpId="0" animBg="1"/>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84AFEE-3AA4-A6F8-CE8A-E67804932B66}"/>
              </a:ext>
            </a:extLst>
          </p:cNvPr>
          <p:cNvPicPr>
            <a:picLocks noChangeAspect="1"/>
          </p:cNvPicPr>
          <p:nvPr/>
        </p:nvPicPr>
        <p:blipFill>
          <a:blip r:embed="rId2"/>
          <a:stretch>
            <a:fillRect/>
          </a:stretch>
        </p:blipFill>
        <p:spPr>
          <a:xfrm>
            <a:off x="0" y="1042"/>
            <a:ext cx="9144000" cy="5141415"/>
          </a:xfrm>
          <a:prstGeom prst="rect">
            <a:avLst/>
          </a:prstGeom>
        </p:spPr>
      </p:pic>
      <p:pic>
        <p:nvPicPr>
          <p:cNvPr id="3" name="Picture 2">
            <a:extLst>
              <a:ext uri="{FF2B5EF4-FFF2-40B4-BE49-F238E27FC236}">
                <a16:creationId xmlns:a16="http://schemas.microsoft.com/office/drawing/2014/main" id="{21AB4438-FB02-DC4F-E1A7-686AAF7C71C8}"/>
              </a:ext>
            </a:extLst>
          </p:cNvPr>
          <p:cNvPicPr>
            <a:picLocks noChangeAspect="1"/>
          </p:cNvPicPr>
          <p:nvPr/>
        </p:nvPicPr>
        <p:blipFill>
          <a:blip r:embed="rId2"/>
          <a:stretch>
            <a:fillRect/>
          </a:stretch>
        </p:blipFill>
        <p:spPr>
          <a:xfrm rot="10800000">
            <a:off x="0" y="1042"/>
            <a:ext cx="9144000" cy="5141415"/>
          </a:xfrm>
          <a:prstGeom prst="rect">
            <a:avLst/>
          </a:prstGeom>
        </p:spPr>
      </p:pic>
    </p:spTree>
    <p:extLst>
      <p:ext uri="{BB962C8B-B14F-4D97-AF65-F5344CB8AC3E}">
        <p14:creationId xmlns:p14="http://schemas.microsoft.com/office/powerpoint/2010/main" val="275652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17075</TotalTime>
  <Words>751</Words>
  <Application>Microsoft Office PowerPoint</Application>
  <PresentationFormat>On-screen Show (16:9)</PresentationFormat>
  <Paragraphs>184</Paragraphs>
  <Slides>12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Arial Narrow</vt:lpstr>
      <vt:lpstr>Calibri</vt:lpstr>
      <vt:lpstr>Office-thema</vt:lpstr>
      <vt:lpstr>PowerPoint Presentation</vt:lpstr>
      <vt:lpstr>PowerPoint Presentation</vt:lpstr>
      <vt:lpstr>Hmmm, en bijvoorbeeld scheikunde dan?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Beroepen met en zonder natuurkunde</dc:title>
  <dc:creator>Hans</dc:creator>
  <cp:lastModifiedBy>Frank Vermunt</cp:lastModifiedBy>
  <cp:revision>97</cp:revision>
  <dcterms:created xsi:type="dcterms:W3CDTF">2019-02-16T11:50:46Z</dcterms:created>
  <dcterms:modified xsi:type="dcterms:W3CDTF">2024-11-30T20:14:14Z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a2fad9-126f-43f1-a0a4-9c907561022c_Enabled">
    <vt:lpwstr>true</vt:lpwstr>
  </property>
  <property fmtid="{D5CDD505-2E9C-101B-9397-08002B2CF9AE}" pid="3" name="MSIP_Label_f6a2fad9-126f-43f1-a0a4-9c907561022c_SetDate">
    <vt:lpwstr>2023-11-18T15:58:34Z</vt:lpwstr>
  </property>
  <property fmtid="{D5CDD505-2E9C-101B-9397-08002B2CF9AE}" pid="4" name="MSIP_Label_f6a2fad9-126f-43f1-a0a4-9c907561022c_Method">
    <vt:lpwstr>Privileged</vt:lpwstr>
  </property>
  <property fmtid="{D5CDD505-2E9C-101B-9397-08002B2CF9AE}" pid="5" name="MSIP_Label_f6a2fad9-126f-43f1-a0a4-9c907561022c_Name">
    <vt:lpwstr>Non-Business</vt:lpwstr>
  </property>
  <property fmtid="{D5CDD505-2E9C-101B-9397-08002B2CF9AE}" pid="6" name="MSIP_Label_f6a2fad9-126f-43f1-a0a4-9c907561022c_SiteId">
    <vt:lpwstr>af73baa8-f594-4eb2-a39d-93e96cad61fc</vt:lpwstr>
  </property>
  <property fmtid="{D5CDD505-2E9C-101B-9397-08002B2CF9AE}" pid="7" name="MSIP_Label_f6a2fad9-126f-43f1-a0a4-9c907561022c_ActionId">
    <vt:lpwstr>f56516da-3832-4a1e-a69a-c08c90647943</vt:lpwstr>
  </property>
  <property fmtid="{D5CDD505-2E9C-101B-9397-08002B2CF9AE}" pid="8" name="MSIP_Label_f6a2fad9-126f-43f1-a0a4-9c907561022c_ContentBits">
    <vt:lpwstr>0</vt:lpwstr>
  </property>
</Properties>
</file>